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5.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6.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7FFFF46F_43759557.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603" r:id="rId5"/>
    <p:sldMasterId id="2147485656" r:id="rId6"/>
    <p:sldMasterId id="2147485708" r:id="rId7"/>
    <p:sldMasterId id="2147485715" r:id="rId8"/>
    <p:sldMasterId id="2147485838" r:id="rId9"/>
    <p:sldMasterId id="2147485851" r:id="rId10"/>
  </p:sldMasterIdLst>
  <p:notesMasterIdLst>
    <p:notesMasterId r:id="rId52"/>
  </p:notesMasterIdLst>
  <p:handoutMasterIdLst>
    <p:handoutMasterId r:id="rId53"/>
  </p:handoutMasterIdLst>
  <p:sldIdLst>
    <p:sldId id="1661" r:id="rId11"/>
    <p:sldId id="2147480319" r:id="rId12"/>
    <p:sldId id="2147480369" r:id="rId13"/>
    <p:sldId id="2147480684" r:id="rId14"/>
    <p:sldId id="2147479607" r:id="rId15"/>
    <p:sldId id="2147480370" r:id="rId16"/>
    <p:sldId id="2147480371" r:id="rId17"/>
    <p:sldId id="2147480372" r:id="rId18"/>
    <p:sldId id="2147480373" r:id="rId19"/>
    <p:sldId id="2147480386" r:id="rId20"/>
    <p:sldId id="2147480402" r:id="rId21"/>
    <p:sldId id="2147480403" r:id="rId22"/>
    <p:sldId id="2147480325" r:id="rId23"/>
    <p:sldId id="2147478125" r:id="rId24"/>
    <p:sldId id="2147478293" r:id="rId25"/>
    <p:sldId id="2147480683" r:id="rId26"/>
    <p:sldId id="2147480405" r:id="rId27"/>
    <p:sldId id="2147480326" r:id="rId28"/>
    <p:sldId id="2147480806" r:id="rId29"/>
    <p:sldId id="2147480808" r:id="rId30"/>
    <p:sldId id="2147480966" r:id="rId31"/>
    <p:sldId id="2076138628" r:id="rId32"/>
    <p:sldId id="2147480829" r:id="rId33"/>
    <p:sldId id="2147480900" r:id="rId34"/>
    <p:sldId id="2147480839" r:id="rId35"/>
    <p:sldId id="2147480913" r:id="rId36"/>
    <p:sldId id="2147480417" r:id="rId37"/>
    <p:sldId id="2147480100" r:id="rId38"/>
    <p:sldId id="2147480668" r:id="rId39"/>
    <p:sldId id="2147480688" r:id="rId40"/>
    <p:sldId id="2147480406" r:id="rId41"/>
    <p:sldId id="2147480188" r:id="rId42"/>
    <p:sldId id="2147480679" r:id="rId43"/>
    <p:sldId id="2147480687" r:id="rId44"/>
    <p:sldId id="2147477365" r:id="rId45"/>
    <p:sldId id="2147477366" r:id="rId46"/>
    <p:sldId id="337" r:id="rId47"/>
    <p:sldId id="2147479116" r:id="rId48"/>
    <p:sldId id="2147480685" r:id="rId49"/>
    <p:sldId id="2147480862" r:id="rId50"/>
    <p:sldId id="2147480686"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D6A122-89CC-6E1E-5416-A8722C7C9089}" name="Guest User" initials="GU" userId="S::urn:spo:anon#85afa252d92cb6cb76eafc23e47cc9d84bbb6f459d221021314ebd69f0c4ca90::" providerId="AD"/>
  <p188:author id="{40A3599C-7732-FA2B-39CA-6BAE5E4820FB}" name="Tzvia Gitlin Troyna" initials="TT" userId="S::tzgitlin@microsoft.com::5f3ed85e-80a6-4e29-a6d3-e6fc8837a670" providerId="AD"/>
  <p188:author id="{74EA8DBF-B673-1391-A140-2BE3D2A6FFFE}" name="James Hutton" initials="JH" userId="S::jameshutton@microsoft.com::a44323d6-d6e3-4b70-8e24-5a27f85a317a" providerId="AD"/>
  <p188:author id="{3FE142CD-5D01-A01D-12EE-41DC0441455F}" name="Fernando Mejia" initials="FM" userId="S::femeji@microsoft.com::53b9646e-4471-4d0f-94a7-18de319eab50"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F2C"/>
    <a:srgbClr val="D4EC8E"/>
    <a:srgbClr val="000000"/>
    <a:srgbClr val="2A446F"/>
    <a:srgbClr val="8C8279"/>
    <a:srgbClr val="FFB900"/>
    <a:srgbClr val="C03BC4"/>
    <a:srgbClr val="702573"/>
    <a:srgbClr val="8661C5"/>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7C3733-7AE4-41D1-BB5D-9F0480DA303B}" v="40" dt="2023-11-09T10:19:50.4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52" y="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microsoft.com/office/2016/11/relationships/changesInfo" Target="changesInfos/changesInfo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Pike" userId="63e8481f-6359-4144-b4c7-5197d9ecdca1" providerId="ADAL" clId="{FD0B028E-6B2D-4135-ACCA-4FCA38905B03}"/>
    <pc:docChg chg="undo custSel addSld delSld modSld sldOrd modSection">
      <pc:chgData name="Ian Pike" userId="63e8481f-6359-4144-b4c7-5197d9ecdca1" providerId="ADAL" clId="{FD0B028E-6B2D-4135-ACCA-4FCA38905B03}" dt="2023-10-31T09:58:21.736" v="14"/>
      <pc:docMkLst>
        <pc:docMk/>
      </pc:docMkLst>
      <pc:sldChg chg="ord">
        <pc:chgData name="Ian Pike" userId="63e8481f-6359-4144-b4c7-5197d9ecdca1" providerId="ADAL" clId="{FD0B028E-6B2D-4135-ACCA-4FCA38905B03}" dt="2023-10-31T09:58:21.736" v="14"/>
        <pc:sldMkLst>
          <pc:docMk/>
          <pc:sldMk cId="1799733027" sldId="2076138628"/>
        </pc:sldMkLst>
      </pc:sldChg>
      <pc:sldChg chg="add del">
        <pc:chgData name="Ian Pike" userId="63e8481f-6359-4144-b4c7-5197d9ecdca1" providerId="ADAL" clId="{FD0B028E-6B2D-4135-ACCA-4FCA38905B03}" dt="2023-10-31T09:39:56.359" v="3" actId="47"/>
        <pc:sldMkLst>
          <pc:docMk/>
          <pc:sldMk cId="831860459" sldId="2147480371"/>
        </pc:sldMkLst>
      </pc:sldChg>
      <pc:sldChg chg="add del">
        <pc:chgData name="Ian Pike" userId="63e8481f-6359-4144-b4c7-5197d9ecdca1" providerId="ADAL" clId="{FD0B028E-6B2D-4135-ACCA-4FCA38905B03}" dt="2023-10-31T09:39:55.929" v="2" actId="47"/>
        <pc:sldMkLst>
          <pc:docMk/>
          <pc:sldMk cId="1416483572" sldId="2147480372"/>
        </pc:sldMkLst>
      </pc:sldChg>
      <pc:sldChg chg="addSp delSp modSp mod">
        <pc:chgData name="Ian Pike" userId="63e8481f-6359-4144-b4c7-5197d9ecdca1" providerId="ADAL" clId="{FD0B028E-6B2D-4135-ACCA-4FCA38905B03}" dt="2023-10-31T09:41:27.201" v="12" actId="478"/>
        <pc:sldMkLst>
          <pc:docMk/>
          <pc:sldMk cId="2608542925" sldId="2147480679"/>
        </pc:sldMkLst>
        <pc:spChg chg="mod">
          <ac:chgData name="Ian Pike" userId="63e8481f-6359-4144-b4c7-5197d9ecdca1" providerId="ADAL" clId="{FD0B028E-6B2D-4135-ACCA-4FCA38905B03}" dt="2023-10-31T09:41:16.038" v="11" actId="20577"/>
          <ac:spMkLst>
            <pc:docMk/>
            <pc:sldMk cId="2608542925" sldId="2147480679"/>
            <ac:spMk id="19" creationId="{DE8FF028-C893-E04A-53F5-73DCE780D836}"/>
          </ac:spMkLst>
        </pc:spChg>
        <pc:spChg chg="mod">
          <ac:chgData name="Ian Pike" userId="63e8481f-6359-4144-b4c7-5197d9ecdca1" providerId="ADAL" clId="{FD0B028E-6B2D-4135-ACCA-4FCA38905B03}" dt="2023-10-31T09:41:10.552" v="8" actId="21"/>
          <ac:spMkLst>
            <pc:docMk/>
            <pc:sldMk cId="2608542925" sldId="2147480679"/>
            <ac:spMk id="20" creationId="{02461E88-FCC0-4E13-CB25-07930E503C31}"/>
          </ac:spMkLst>
        </pc:spChg>
        <pc:grpChg chg="del">
          <ac:chgData name="Ian Pike" userId="63e8481f-6359-4144-b4c7-5197d9ecdca1" providerId="ADAL" clId="{FD0B028E-6B2D-4135-ACCA-4FCA38905B03}" dt="2023-10-31T09:41:27.201" v="12" actId="478"/>
          <ac:grpSpMkLst>
            <pc:docMk/>
            <pc:sldMk cId="2608542925" sldId="2147480679"/>
            <ac:grpSpMk id="15" creationId="{008BF402-768D-5757-BC5F-D65834AE0767}"/>
          </ac:grpSpMkLst>
        </pc:grpChg>
        <pc:cxnChg chg="del">
          <ac:chgData name="Ian Pike" userId="63e8481f-6359-4144-b4c7-5197d9ecdca1" providerId="ADAL" clId="{FD0B028E-6B2D-4135-ACCA-4FCA38905B03}" dt="2023-10-31T09:41:27.201" v="12" actId="478"/>
          <ac:cxnSpMkLst>
            <pc:docMk/>
            <pc:sldMk cId="2608542925" sldId="2147480679"/>
            <ac:cxnSpMk id="2" creationId="{5264BCAB-0C1D-2199-9783-19D6708DCD11}"/>
          </ac:cxnSpMkLst>
        </pc:cxnChg>
        <pc:cxnChg chg="add mod">
          <ac:chgData name="Ian Pike" userId="63e8481f-6359-4144-b4c7-5197d9ecdca1" providerId="ADAL" clId="{FD0B028E-6B2D-4135-ACCA-4FCA38905B03}" dt="2023-10-31T09:41:06.646" v="7" actId="1076"/>
          <ac:cxnSpMkLst>
            <pc:docMk/>
            <pc:sldMk cId="2608542925" sldId="2147480679"/>
            <ac:cxnSpMk id="8" creationId="{756C1C4C-B76B-FC31-4248-B64365EF392B}"/>
          </ac:cxnSpMkLst>
        </pc:cxnChg>
      </pc:sldChg>
    </pc:docChg>
  </pc:docChgLst>
  <pc:docChgLst>
    <pc:chgData name="Ian Pike" userId="63e8481f-6359-4144-b4c7-5197d9ecdca1" providerId="ADAL" clId="{567C3733-7AE4-41D1-BB5D-9F0480DA303B}"/>
    <pc:docChg chg="undo custSel addSld delSld modSld sldOrd delSection modSection">
      <pc:chgData name="Ian Pike" userId="63e8481f-6359-4144-b4c7-5197d9ecdca1" providerId="ADAL" clId="{567C3733-7AE4-41D1-BB5D-9F0480DA303B}" dt="2023-11-09T10:19:50.461" v="225" actId="20577"/>
      <pc:docMkLst>
        <pc:docMk/>
      </pc:docMkLst>
      <pc:sldChg chg="modSp mod">
        <pc:chgData name="Ian Pike" userId="63e8481f-6359-4144-b4c7-5197d9ecdca1" providerId="ADAL" clId="{567C3733-7AE4-41D1-BB5D-9F0480DA303B}" dt="2023-11-09T10:19:22.942" v="209" actId="20577"/>
        <pc:sldMkLst>
          <pc:docMk/>
          <pc:sldMk cId="1829294513" sldId="337"/>
        </pc:sldMkLst>
        <pc:spChg chg="mod">
          <ac:chgData name="Ian Pike" userId="63e8481f-6359-4144-b4c7-5197d9ecdca1" providerId="ADAL" clId="{567C3733-7AE4-41D1-BB5D-9F0480DA303B}" dt="2023-11-09T10:19:22.942" v="209" actId="20577"/>
          <ac:spMkLst>
            <pc:docMk/>
            <pc:sldMk cId="1829294513" sldId="337"/>
            <ac:spMk id="2" creationId="{7D45D5FA-7ECF-7F26-0E9C-8A1C9359F9DE}"/>
          </ac:spMkLst>
        </pc:spChg>
      </pc:sldChg>
      <pc:sldChg chg="del">
        <pc:chgData name="Ian Pike" userId="63e8481f-6359-4144-b4c7-5197d9ecdca1" providerId="ADAL" clId="{567C3733-7AE4-41D1-BB5D-9F0480DA303B}" dt="2023-11-08T11:23:47.918" v="33" actId="47"/>
        <pc:sldMkLst>
          <pc:docMk/>
          <pc:sldMk cId="4206919304" sldId="2147477957"/>
        </pc:sldMkLst>
      </pc:sldChg>
      <pc:sldChg chg="del">
        <pc:chgData name="Ian Pike" userId="63e8481f-6359-4144-b4c7-5197d9ecdca1" providerId="ADAL" clId="{567C3733-7AE4-41D1-BB5D-9F0480DA303B}" dt="2023-11-08T14:07:44.860" v="73" actId="47"/>
        <pc:sldMkLst>
          <pc:docMk/>
          <pc:sldMk cId="266842621" sldId="2147477958"/>
        </pc:sldMkLst>
      </pc:sldChg>
      <pc:sldChg chg="del">
        <pc:chgData name="Ian Pike" userId="63e8481f-6359-4144-b4c7-5197d9ecdca1" providerId="ADAL" clId="{567C3733-7AE4-41D1-BB5D-9F0480DA303B}" dt="2023-11-08T14:08:01.787" v="75" actId="47"/>
        <pc:sldMkLst>
          <pc:docMk/>
          <pc:sldMk cId="2937383214" sldId="2147477960"/>
        </pc:sldMkLst>
      </pc:sldChg>
      <pc:sldChg chg="addSp delSp modSp mod delAnim">
        <pc:chgData name="Ian Pike" userId="63e8481f-6359-4144-b4c7-5197d9ecdca1" providerId="ADAL" clId="{567C3733-7AE4-41D1-BB5D-9F0480DA303B}" dt="2023-11-08T13:59:18.376" v="71" actId="207"/>
        <pc:sldMkLst>
          <pc:docMk/>
          <pc:sldMk cId="2048657659" sldId="2147478293"/>
        </pc:sldMkLst>
        <pc:spChg chg="add mod">
          <ac:chgData name="Ian Pike" userId="63e8481f-6359-4144-b4c7-5197d9ecdca1" providerId="ADAL" clId="{567C3733-7AE4-41D1-BB5D-9F0480DA303B}" dt="2023-11-08T11:17:44.319" v="9"/>
          <ac:spMkLst>
            <pc:docMk/>
            <pc:sldMk cId="2048657659" sldId="2147478293"/>
            <ac:spMk id="21" creationId="{86D16E7C-56B5-A410-C0A7-7FF916A0F7CA}"/>
          </ac:spMkLst>
        </pc:spChg>
        <pc:spChg chg="add mod">
          <ac:chgData name="Ian Pike" userId="63e8481f-6359-4144-b4c7-5197d9ecdca1" providerId="ADAL" clId="{567C3733-7AE4-41D1-BB5D-9F0480DA303B}" dt="2023-11-08T11:17:44.319" v="9"/>
          <ac:spMkLst>
            <pc:docMk/>
            <pc:sldMk cId="2048657659" sldId="2147478293"/>
            <ac:spMk id="23" creationId="{93D2A715-A381-BDC0-0947-303E6953F413}"/>
          </ac:spMkLst>
        </pc:spChg>
        <pc:spChg chg="add mod">
          <ac:chgData name="Ian Pike" userId="63e8481f-6359-4144-b4c7-5197d9ecdca1" providerId="ADAL" clId="{567C3733-7AE4-41D1-BB5D-9F0480DA303B}" dt="2023-11-08T11:17:44.319" v="9"/>
          <ac:spMkLst>
            <pc:docMk/>
            <pc:sldMk cId="2048657659" sldId="2147478293"/>
            <ac:spMk id="25" creationId="{B93324B6-0773-3535-E49C-706D05C540EF}"/>
          </ac:spMkLst>
        </pc:spChg>
        <pc:spChg chg="add mod">
          <ac:chgData name="Ian Pike" userId="63e8481f-6359-4144-b4c7-5197d9ecdca1" providerId="ADAL" clId="{567C3733-7AE4-41D1-BB5D-9F0480DA303B}" dt="2023-11-08T11:17:44.319" v="9"/>
          <ac:spMkLst>
            <pc:docMk/>
            <pc:sldMk cId="2048657659" sldId="2147478293"/>
            <ac:spMk id="27" creationId="{A37CD430-0759-D1EE-EB20-4A4B2CAA72C3}"/>
          </ac:spMkLst>
        </pc:spChg>
        <pc:spChg chg="add mod">
          <ac:chgData name="Ian Pike" userId="63e8481f-6359-4144-b4c7-5197d9ecdca1" providerId="ADAL" clId="{567C3733-7AE4-41D1-BB5D-9F0480DA303B}" dt="2023-11-08T11:17:44.319" v="9"/>
          <ac:spMkLst>
            <pc:docMk/>
            <pc:sldMk cId="2048657659" sldId="2147478293"/>
            <ac:spMk id="29" creationId="{5DA5143E-094C-B64A-F610-888EC270D737}"/>
          </ac:spMkLst>
        </pc:spChg>
        <pc:spChg chg="add mod">
          <ac:chgData name="Ian Pike" userId="63e8481f-6359-4144-b4c7-5197d9ecdca1" providerId="ADAL" clId="{567C3733-7AE4-41D1-BB5D-9F0480DA303B}" dt="2023-11-08T11:17:44.319" v="9"/>
          <ac:spMkLst>
            <pc:docMk/>
            <pc:sldMk cId="2048657659" sldId="2147478293"/>
            <ac:spMk id="31" creationId="{DA81496E-216D-3A56-0D5C-4473FEF1687B}"/>
          </ac:spMkLst>
        </pc:spChg>
        <pc:spChg chg="add mod">
          <ac:chgData name="Ian Pike" userId="63e8481f-6359-4144-b4c7-5197d9ecdca1" providerId="ADAL" clId="{567C3733-7AE4-41D1-BB5D-9F0480DA303B}" dt="2023-11-08T11:19:13.693" v="25"/>
          <ac:spMkLst>
            <pc:docMk/>
            <pc:sldMk cId="2048657659" sldId="2147478293"/>
            <ac:spMk id="47" creationId="{86D16E7C-56B5-A410-C0A7-7FF916A0F7CA}"/>
          </ac:spMkLst>
        </pc:spChg>
        <pc:spChg chg="add mod">
          <ac:chgData name="Ian Pike" userId="63e8481f-6359-4144-b4c7-5197d9ecdca1" providerId="ADAL" clId="{567C3733-7AE4-41D1-BB5D-9F0480DA303B}" dt="2023-11-08T11:19:13.693" v="25"/>
          <ac:spMkLst>
            <pc:docMk/>
            <pc:sldMk cId="2048657659" sldId="2147478293"/>
            <ac:spMk id="49" creationId="{93D2A715-A381-BDC0-0947-303E6953F413}"/>
          </ac:spMkLst>
        </pc:spChg>
        <pc:spChg chg="add mod">
          <ac:chgData name="Ian Pike" userId="63e8481f-6359-4144-b4c7-5197d9ecdca1" providerId="ADAL" clId="{567C3733-7AE4-41D1-BB5D-9F0480DA303B}" dt="2023-11-08T11:19:13.693" v="25"/>
          <ac:spMkLst>
            <pc:docMk/>
            <pc:sldMk cId="2048657659" sldId="2147478293"/>
            <ac:spMk id="51" creationId="{B93324B6-0773-3535-E49C-706D05C540EF}"/>
          </ac:spMkLst>
        </pc:spChg>
        <pc:spChg chg="add mod">
          <ac:chgData name="Ian Pike" userId="63e8481f-6359-4144-b4c7-5197d9ecdca1" providerId="ADAL" clId="{567C3733-7AE4-41D1-BB5D-9F0480DA303B}" dt="2023-11-08T11:19:13.693" v="25"/>
          <ac:spMkLst>
            <pc:docMk/>
            <pc:sldMk cId="2048657659" sldId="2147478293"/>
            <ac:spMk id="53" creationId="{A37CD430-0759-D1EE-EB20-4A4B2CAA72C3}"/>
          </ac:spMkLst>
        </pc:spChg>
        <pc:spChg chg="add mod">
          <ac:chgData name="Ian Pike" userId="63e8481f-6359-4144-b4c7-5197d9ecdca1" providerId="ADAL" clId="{567C3733-7AE4-41D1-BB5D-9F0480DA303B}" dt="2023-11-08T11:19:13.693" v="25"/>
          <ac:spMkLst>
            <pc:docMk/>
            <pc:sldMk cId="2048657659" sldId="2147478293"/>
            <ac:spMk id="55" creationId="{5DA5143E-094C-B64A-F610-888EC270D737}"/>
          </ac:spMkLst>
        </pc:spChg>
        <pc:spChg chg="add mod">
          <ac:chgData name="Ian Pike" userId="63e8481f-6359-4144-b4c7-5197d9ecdca1" providerId="ADAL" clId="{567C3733-7AE4-41D1-BB5D-9F0480DA303B}" dt="2023-11-08T11:19:13.693" v="25"/>
          <ac:spMkLst>
            <pc:docMk/>
            <pc:sldMk cId="2048657659" sldId="2147478293"/>
            <ac:spMk id="57" creationId="{DA81496E-216D-3A56-0D5C-4473FEF1687B}"/>
          </ac:spMkLst>
        </pc:spChg>
        <pc:grpChg chg="add del mod">
          <ac:chgData name="Ian Pike" userId="63e8481f-6359-4144-b4c7-5197d9ecdca1" providerId="ADAL" clId="{567C3733-7AE4-41D1-BB5D-9F0480DA303B}" dt="2023-11-08T11:19:06.466" v="18" actId="478"/>
          <ac:grpSpMkLst>
            <pc:docMk/>
            <pc:sldMk cId="2048657659" sldId="2147478293"/>
            <ac:grpSpMk id="9" creationId="{B08F09B7-FD71-8B76-67FA-FB0C9536E358}"/>
          </ac:grpSpMkLst>
        </pc:grpChg>
        <pc:grpChg chg="add del mod">
          <ac:chgData name="Ian Pike" userId="63e8481f-6359-4144-b4c7-5197d9ecdca1" providerId="ADAL" clId="{567C3733-7AE4-41D1-BB5D-9F0480DA303B}" dt="2023-11-08T11:19:07.168" v="19" actId="478"/>
          <ac:grpSpMkLst>
            <pc:docMk/>
            <pc:sldMk cId="2048657659" sldId="2147478293"/>
            <ac:grpSpMk id="10" creationId="{9156625E-0E99-B327-2874-AD01640003B8}"/>
          </ac:grpSpMkLst>
        </pc:grpChg>
        <pc:grpChg chg="add del mod">
          <ac:chgData name="Ian Pike" userId="63e8481f-6359-4144-b4c7-5197d9ecdca1" providerId="ADAL" clId="{567C3733-7AE4-41D1-BB5D-9F0480DA303B}" dt="2023-11-08T11:19:07.883" v="20" actId="478"/>
          <ac:grpSpMkLst>
            <pc:docMk/>
            <pc:sldMk cId="2048657659" sldId="2147478293"/>
            <ac:grpSpMk id="11" creationId="{3DBA2D8B-D515-BE6C-53C0-53AD1361B583}"/>
          </ac:grpSpMkLst>
        </pc:grpChg>
        <pc:grpChg chg="add del mod">
          <ac:chgData name="Ian Pike" userId="63e8481f-6359-4144-b4c7-5197d9ecdca1" providerId="ADAL" clId="{567C3733-7AE4-41D1-BB5D-9F0480DA303B}" dt="2023-11-08T11:19:08.711" v="21" actId="478"/>
          <ac:grpSpMkLst>
            <pc:docMk/>
            <pc:sldMk cId="2048657659" sldId="2147478293"/>
            <ac:grpSpMk id="12" creationId="{14C69B13-3D44-E735-260F-B899B2252020}"/>
          </ac:grpSpMkLst>
        </pc:grpChg>
        <pc:grpChg chg="add del mod">
          <ac:chgData name="Ian Pike" userId="63e8481f-6359-4144-b4c7-5197d9ecdca1" providerId="ADAL" clId="{567C3733-7AE4-41D1-BB5D-9F0480DA303B}" dt="2023-11-08T11:19:09.369" v="22" actId="478"/>
          <ac:grpSpMkLst>
            <pc:docMk/>
            <pc:sldMk cId="2048657659" sldId="2147478293"/>
            <ac:grpSpMk id="13" creationId="{EDDEC331-6523-C97C-1F02-3981B060891F}"/>
          </ac:grpSpMkLst>
        </pc:grpChg>
        <pc:grpChg chg="add del mod">
          <ac:chgData name="Ian Pike" userId="63e8481f-6359-4144-b4c7-5197d9ecdca1" providerId="ADAL" clId="{567C3733-7AE4-41D1-BB5D-9F0480DA303B}" dt="2023-11-08T11:19:10.116" v="23" actId="478"/>
          <ac:grpSpMkLst>
            <pc:docMk/>
            <pc:sldMk cId="2048657659" sldId="2147478293"/>
            <ac:grpSpMk id="19" creationId="{23F0FAD7-9DE7-A187-6154-66AD70D555AA}"/>
          </ac:grpSpMkLst>
        </pc:grpChg>
        <pc:grpChg chg="add mod">
          <ac:chgData name="Ian Pike" userId="63e8481f-6359-4144-b4c7-5197d9ecdca1" providerId="ADAL" clId="{567C3733-7AE4-41D1-BB5D-9F0480DA303B}" dt="2023-11-08T11:19:55.404" v="31" actId="1076"/>
          <ac:grpSpMkLst>
            <pc:docMk/>
            <pc:sldMk cId="2048657659" sldId="2147478293"/>
            <ac:grpSpMk id="34" creationId="{B08F09B7-FD71-8B76-67FA-FB0C9536E358}"/>
          </ac:grpSpMkLst>
        </pc:grpChg>
        <pc:grpChg chg="add mod">
          <ac:chgData name="Ian Pike" userId="63e8481f-6359-4144-b4c7-5197d9ecdca1" providerId="ADAL" clId="{567C3733-7AE4-41D1-BB5D-9F0480DA303B}" dt="2023-11-08T11:19:55.404" v="31" actId="1076"/>
          <ac:grpSpMkLst>
            <pc:docMk/>
            <pc:sldMk cId="2048657659" sldId="2147478293"/>
            <ac:grpSpMk id="36" creationId="{9156625E-0E99-B327-2874-AD01640003B8}"/>
          </ac:grpSpMkLst>
        </pc:grpChg>
        <pc:grpChg chg="add mod">
          <ac:chgData name="Ian Pike" userId="63e8481f-6359-4144-b4c7-5197d9ecdca1" providerId="ADAL" clId="{567C3733-7AE4-41D1-BB5D-9F0480DA303B}" dt="2023-11-08T11:19:55.404" v="31" actId="1076"/>
          <ac:grpSpMkLst>
            <pc:docMk/>
            <pc:sldMk cId="2048657659" sldId="2147478293"/>
            <ac:grpSpMk id="38" creationId="{3DBA2D8B-D515-BE6C-53C0-53AD1361B583}"/>
          </ac:grpSpMkLst>
        </pc:grpChg>
        <pc:grpChg chg="add mod">
          <ac:chgData name="Ian Pike" userId="63e8481f-6359-4144-b4c7-5197d9ecdca1" providerId="ADAL" clId="{567C3733-7AE4-41D1-BB5D-9F0480DA303B}" dt="2023-11-08T11:19:55.404" v="31" actId="1076"/>
          <ac:grpSpMkLst>
            <pc:docMk/>
            <pc:sldMk cId="2048657659" sldId="2147478293"/>
            <ac:grpSpMk id="40" creationId="{14C69B13-3D44-E735-260F-B899B2252020}"/>
          </ac:grpSpMkLst>
        </pc:grpChg>
        <pc:grpChg chg="add mod">
          <ac:chgData name="Ian Pike" userId="63e8481f-6359-4144-b4c7-5197d9ecdca1" providerId="ADAL" clId="{567C3733-7AE4-41D1-BB5D-9F0480DA303B}" dt="2023-11-08T11:19:55.404" v="31" actId="1076"/>
          <ac:grpSpMkLst>
            <pc:docMk/>
            <pc:sldMk cId="2048657659" sldId="2147478293"/>
            <ac:grpSpMk id="42" creationId="{EDDEC331-6523-C97C-1F02-3981B060891F}"/>
          </ac:grpSpMkLst>
        </pc:grpChg>
        <pc:grpChg chg="add mod">
          <ac:chgData name="Ian Pike" userId="63e8481f-6359-4144-b4c7-5197d9ecdca1" providerId="ADAL" clId="{567C3733-7AE4-41D1-BB5D-9F0480DA303B}" dt="2023-11-08T11:19:55.404" v="31" actId="1076"/>
          <ac:grpSpMkLst>
            <pc:docMk/>
            <pc:sldMk cId="2048657659" sldId="2147478293"/>
            <ac:grpSpMk id="44" creationId="{23F0FAD7-9DE7-A187-6154-66AD70D555AA}"/>
          </ac:grpSpMkLst>
        </pc:grpChg>
        <pc:picChg chg="add del mod">
          <ac:chgData name="Ian Pike" userId="63e8481f-6359-4144-b4c7-5197d9ecdca1" providerId="ADAL" clId="{567C3733-7AE4-41D1-BB5D-9F0480DA303B}" dt="2023-11-08T11:18:46.601" v="14" actId="478"/>
          <ac:picMkLst>
            <pc:docMk/>
            <pc:sldMk cId="2048657659" sldId="2147478293"/>
            <ac:picMk id="2" creationId="{6BF69555-1010-B347-A2D8-1A285E02A621}"/>
          </ac:picMkLst>
        </pc:picChg>
        <pc:picChg chg="add del mod">
          <ac:chgData name="Ian Pike" userId="63e8481f-6359-4144-b4c7-5197d9ecdca1" providerId="ADAL" clId="{567C3733-7AE4-41D1-BB5D-9F0480DA303B}" dt="2023-11-08T11:18:48.879" v="17" actId="478"/>
          <ac:picMkLst>
            <pc:docMk/>
            <pc:sldMk cId="2048657659" sldId="2147478293"/>
            <ac:picMk id="3" creationId="{93A78E9F-CDDB-304B-864A-7963045ADD2C}"/>
          </ac:picMkLst>
        </pc:picChg>
        <pc:picChg chg="add del mod">
          <ac:chgData name="Ian Pike" userId="63e8481f-6359-4144-b4c7-5197d9ecdca1" providerId="ADAL" clId="{567C3733-7AE4-41D1-BB5D-9F0480DA303B}" dt="2023-11-08T11:18:48.221" v="16" actId="478"/>
          <ac:picMkLst>
            <pc:docMk/>
            <pc:sldMk cId="2048657659" sldId="2147478293"/>
            <ac:picMk id="4" creationId="{DA1A7B26-DB21-504C-8943-F82FAEF6A48A}"/>
          </ac:picMkLst>
        </pc:picChg>
        <pc:picChg chg="add del mod">
          <ac:chgData name="Ian Pike" userId="63e8481f-6359-4144-b4c7-5197d9ecdca1" providerId="ADAL" clId="{567C3733-7AE4-41D1-BB5D-9F0480DA303B}" dt="2023-11-08T11:18:47.661" v="15" actId="478"/>
          <ac:picMkLst>
            <pc:docMk/>
            <pc:sldMk cId="2048657659" sldId="2147478293"/>
            <ac:picMk id="5" creationId="{2B8ADA88-DA7F-0F4D-ACCB-5B85FCAA4365}"/>
          </ac:picMkLst>
        </pc:picChg>
        <pc:picChg chg="add del mod">
          <ac:chgData name="Ian Pike" userId="63e8481f-6359-4144-b4c7-5197d9ecdca1" providerId="ADAL" clId="{567C3733-7AE4-41D1-BB5D-9F0480DA303B}" dt="2023-11-08T11:18:46.601" v="14" actId="478"/>
          <ac:picMkLst>
            <pc:docMk/>
            <pc:sldMk cId="2048657659" sldId="2147478293"/>
            <ac:picMk id="6" creationId="{523F5DD9-FDA1-5542-BB11-E33E4C82CCAF}"/>
          </ac:picMkLst>
        </pc:picChg>
        <pc:picChg chg="add del mod">
          <ac:chgData name="Ian Pike" userId="63e8481f-6359-4144-b4c7-5197d9ecdca1" providerId="ADAL" clId="{567C3733-7AE4-41D1-BB5D-9F0480DA303B}" dt="2023-11-08T11:18:46.601" v="14" actId="478"/>
          <ac:picMkLst>
            <pc:docMk/>
            <pc:sldMk cId="2048657659" sldId="2147478293"/>
            <ac:picMk id="8" creationId="{0E01052D-F871-D64B-A510-2E3D556973AB}"/>
          </ac:picMkLst>
        </pc:picChg>
        <pc:picChg chg="del">
          <ac:chgData name="Ian Pike" userId="63e8481f-6359-4144-b4c7-5197d9ecdca1" providerId="ADAL" clId="{567C3733-7AE4-41D1-BB5D-9F0480DA303B}" dt="2023-11-08T11:17:20.423" v="0" actId="478"/>
          <ac:picMkLst>
            <pc:docMk/>
            <pc:sldMk cId="2048657659" sldId="2147478293"/>
            <ac:picMk id="14" creationId="{5A0F5166-4C17-6148-AAF4-341D5A9F18BC}"/>
          </ac:picMkLst>
        </pc:picChg>
        <pc:picChg chg="del">
          <ac:chgData name="Ian Pike" userId="63e8481f-6359-4144-b4c7-5197d9ecdca1" providerId="ADAL" clId="{567C3733-7AE4-41D1-BB5D-9F0480DA303B}" dt="2023-11-08T11:17:21.228" v="1" actId="478"/>
          <ac:picMkLst>
            <pc:docMk/>
            <pc:sldMk cId="2048657659" sldId="2147478293"/>
            <ac:picMk id="15" creationId="{800929D5-DE68-774D-886D-5A872116E470}"/>
          </ac:picMkLst>
        </pc:picChg>
        <pc:picChg chg="del">
          <ac:chgData name="Ian Pike" userId="63e8481f-6359-4144-b4c7-5197d9ecdca1" providerId="ADAL" clId="{567C3733-7AE4-41D1-BB5D-9F0480DA303B}" dt="2023-11-08T11:17:21.871" v="2" actId="478"/>
          <ac:picMkLst>
            <pc:docMk/>
            <pc:sldMk cId="2048657659" sldId="2147478293"/>
            <ac:picMk id="16" creationId="{1A95A80F-31EA-6649-8426-3D77DE8EB0FD}"/>
          </ac:picMkLst>
        </pc:picChg>
        <pc:picChg chg="del mod">
          <ac:chgData name="Ian Pike" userId="63e8481f-6359-4144-b4c7-5197d9ecdca1" providerId="ADAL" clId="{567C3733-7AE4-41D1-BB5D-9F0480DA303B}" dt="2023-11-08T11:17:22.511" v="4" actId="478"/>
          <ac:picMkLst>
            <pc:docMk/>
            <pc:sldMk cId="2048657659" sldId="2147478293"/>
            <ac:picMk id="17" creationId="{6E62913D-7C2C-6445-950C-599BB11704C3}"/>
          </ac:picMkLst>
        </pc:picChg>
        <pc:picChg chg="del">
          <ac:chgData name="Ian Pike" userId="63e8481f-6359-4144-b4c7-5197d9ecdca1" providerId="ADAL" clId="{567C3733-7AE4-41D1-BB5D-9F0480DA303B}" dt="2023-11-08T11:17:23.098" v="5" actId="478"/>
          <ac:picMkLst>
            <pc:docMk/>
            <pc:sldMk cId="2048657659" sldId="2147478293"/>
            <ac:picMk id="18" creationId="{33D15FFA-1371-C941-9176-E764FCAF984D}"/>
          </ac:picMkLst>
        </pc:picChg>
        <pc:picChg chg="add del mod">
          <ac:chgData name="Ian Pike" userId="63e8481f-6359-4144-b4c7-5197d9ecdca1" providerId="ADAL" clId="{567C3733-7AE4-41D1-BB5D-9F0480DA303B}" dt="2023-11-08T11:19:11.145" v="24" actId="478"/>
          <ac:picMkLst>
            <pc:docMk/>
            <pc:sldMk cId="2048657659" sldId="2147478293"/>
            <ac:picMk id="20" creationId="{B2AA7CC4-DA4D-6ED6-9BBF-E6B266511278}"/>
          </ac:picMkLst>
        </pc:picChg>
        <pc:picChg chg="add mod">
          <ac:chgData name="Ian Pike" userId="63e8481f-6359-4144-b4c7-5197d9ecdca1" providerId="ADAL" clId="{567C3733-7AE4-41D1-BB5D-9F0480DA303B}" dt="2023-11-08T11:17:44.319" v="9"/>
          <ac:picMkLst>
            <pc:docMk/>
            <pc:sldMk cId="2048657659" sldId="2147478293"/>
            <ac:picMk id="22" creationId="{DB93E1C5-A19E-BB41-980B-BCB6D7581F1A}"/>
          </ac:picMkLst>
        </pc:picChg>
        <pc:picChg chg="add mod">
          <ac:chgData name="Ian Pike" userId="63e8481f-6359-4144-b4c7-5197d9ecdca1" providerId="ADAL" clId="{567C3733-7AE4-41D1-BB5D-9F0480DA303B}" dt="2023-11-08T11:17:44.319" v="9"/>
          <ac:picMkLst>
            <pc:docMk/>
            <pc:sldMk cId="2048657659" sldId="2147478293"/>
            <ac:picMk id="24" creationId="{B9692134-F092-AE43-ABEB-B732D10C3AAF}"/>
          </ac:picMkLst>
        </pc:picChg>
        <pc:picChg chg="add mod">
          <ac:chgData name="Ian Pike" userId="63e8481f-6359-4144-b4c7-5197d9ecdca1" providerId="ADAL" clId="{567C3733-7AE4-41D1-BB5D-9F0480DA303B}" dt="2023-11-08T11:17:44.319" v="9"/>
          <ac:picMkLst>
            <pc:docMk/>
            <pc:sldMk cId="2048657659" sldId="2147478293"/>
            <ac:picMk id="26" creationId="{CB775B71-88A8-904B-A603-A13D488F04A6}"/>
          </ac:picMkLst>
        </pc:picChg>
        <pc:picChg chg="add mod">
          <ac:chgData name="Ian Pike" userId="63e8481f-6359-4144-b4c7-5197d9ecdca1" providerId="ADAL" clId="{567C3733-7AE4-41D1-BB5D-9F0480DA303B}" dt="2023-11-08T11:17:44.319" v="9"/>
          <ac:picMkLst>
            <pc:docMk/>
            <pc:sldMk cId="2048657659" sldId="2147478293"/>
            <ac:picMk id="28" creationId="{2503E3F3-190C-5442-A97E-AA53E1BEDC9B}"/>
          </ac:picMkLst>
        </pc:picChg>
        <pc:picChg chg="add mod">
          <ac:chgData name="Ian Pike" userId="63e8481f-6359-4144-b4c7-5197d9ecdca1" providerId="ADAL" clId="{567C3733-7AE4-41D1-BB5D-9F0480DA303B}" dt="2023-11-08T11:17:44.319" v="9"/>
          <ac:picMkLst>
            <pc:docMk/>
            <pc:sldMk cId="2048657659" sldId="2147478293"/>
            <ac:picMk id="30" creationId="{636502C1-44F5-554A-9034-868E02D35943}"/>
          </ac:picMkLst>
        </pc:picChg>
        <pc:picChg chg="add mod">
          <ac:chgData name="Ian Pike" userId="63e8481f-6359-4144-b4c7-5197d9ecdca1" providerId="ADAL" clId="{567C3733-7AE4-41D1-BB5D-9F0480DA303B}" dt="2023-11-08T11:17:44.319" v="9"/>
          <ac:picMkLst>
            <pc:docMk/>
            <pc:sldMk cId="2048657659" sldId="2147478293"/>
            <ac:picMk id="32" creationId="{1710E114-0624-E441-8A83-B3BCB93D41F9}"/>
          </ac:picMkLst>
        </pc:picChg>
        <pc:picChg chg="add mod">
          <ac:chgData name="Ian Pike" userId="63e8481f-6359-4144-b4c7-5197d9ecdca1" providerId="ADAL" clId="{567C3733-7AE4-41D1-BB5D-9F0480DA303B}" dt="2023-11-08T11:19:34.148" v="28" actId="1076"/>
          <ac:picMkLst>
            <pc:docMk/>
            <pc:sldMk cId="2048657659" sldId="2147478293"/>
            <ac:picMk id="33" creationId="{6BF69555-1010-B347-A2D8-1A285E02A621}"/>
          </ac:picMkLst>
        </pc:picChg>
        <pc:picChg chg="add mod">
          <ac:chgData name="Ian Pike" userId="63e8481f-6359-4144-b4c7-5197d9ecdca1" providerId="ADAL" clId="{567C3733-7AE4-41D1-BB5D-9F0480DA303B}" dt="2023-11-08T11:19:34.148" v="28" actId="1076"/>
          <ac:picMkLst>
            <pc:docMk/>
            <pc:sldMk cId="2048657659" sldId="2147478293"/>
            <ac:picMk id="35" creationId="{93A78E9F-CDDB-304B-864A-7963045ADD2C}"/>
          </ac:picMkLst>
        </pc:picChg>
        <pc:picChg chg="add mod">
          <ac:chgData name="Ian Pike" userId="63e8481f-6359-4144-b4c7-5197d9ecdca1" providerId="ADAL" clId="{567C3733-7AE4-41D1-BB5D-9F0480DA303B}" dt="2023-11-08T11:19:34.148" v="28" actId="1076"/>
          <ac:picMkLst>
            <pc:docMk/>
            <pc:sldMk cId="2048657659" sldId="2147478293"/>
            <ac:picMk id="37" creationId="{DA1A7B26-DB21-504C-8943-F82FAEF6A48A}"/>
          </ac:picMkLst>
        </pc:picChg>
        <pc:picChg chg="add mod">
          <ac:chgData name="Ian Pike" userId="63e8481f-6359-4144-b4c7-5197d9ecdca1" providerId="ADAL" clId="{567C3733-7AE4-41D1-BB5D-9F0480DA303B}" dt="2023-11-08T11:19:34.148" v="28" actId="1076"/>
          <ac:picMkLst>
            <pc:docMk/>
            <pc:sldMk cId="2048657659" sldId="2147478293"/>
            <ac:picMk id="39" creationId="{2B8ADA88-DA7F-0F4D-ACCB-5B85FCAA4365}"/>
          </ac:picMkLst>
        </pc:picChg>
        <pc:picChg chg="add mod">
          <ac:chgData name="Ian Pike" userId="63e8481f-6359-4144-b4c7-5197d9ecdca1" providerId="ADAL" clId="{567C3733-7AE4-41D1-BB5D-9F0480DA303B}" dt="2023-11-08T11:19:34.148" v="28" actId="1076"/>
          <ac:picMkLst>
            <pc:docMk/>
            <pc:sldMk cId="2048657659" sldId="2147478293"/>
            <ac:picMk id="41" creationId="{523F5DD9-FDA1-5542-BB11-E33E4C82CCAF}"/>
          </ac:picMkLst>
        </pc:picChg>
        <pc:picChg chg="add mod">
          <ac:chgData name="Ian Pike" userId="63e8481f-6359-4144-b4c7-5197d9ecdca1" providerId="ADAL" clId="{567C3733-7AE4-41D1-BB5D-9F0480DA303B}" dt="2023-11-08T11:19:34.148" v="28" actId="1076"/>
          <ac:picMkLst>
            <pc:docMk/>
            <pc:sldMk cId="2048657659" sldId="2147478293"/>
            <ac:picMk id="43" creationId="{0E01052D-F871-D64B-A510-2E3D556973AB}"/>
          </ac:picMkLst>
        </pc:picChg>
        <pc:picChg chg="add del mod">
          <ac:chgData name="Ian Pike" userId="63e8481f-6359-4144-b4c7-5197d9ecdca1" providerId="ADAL" clId="{567C3733-7AE4-41D1-BB5D-9F0480DA303B}" dt="2023-11-08T13:57:47.599" v="61" actId="478"/>
          <ac:picMkLst>
            <pc:docMk/>
            <pc:sldMk cId="2048657659" sldId="2147478293"/>
            <ac:picMk id="45" creationId="{13D08CCA-25C3-E539-A128-C0B3E98ED69A}"/>
          </ac:picMkLst>
        </pc:picChg>
        <pc:picChg chg="add mod ord">
          <ac:chgData name="Ian Pike" userId="63e8481f-6359-4144-b4c7-5197d9ecdca1" providerId="ADAL" clId="{567C3733-7AE4-41D1-BB5D-9F0480DA303B}" dt="2023-11-08T13:58:49.779" v="69" actId="1076"/>
          <ac:picMkLst>
            <pc:docMk/>
            <pc:sldMk cId="2048657659" sldId="2147478293"/>
            <ac:picMk id="46" creationId="{B2AA7CC4-DA4D-6ED6-9BBF-E6B266511278}"/>
          </ac:picMkLst>
        </pc:picChg>
        <pc:picChg chg="add mod">
          <ac:chgData name="Ian Pike" userId="63e8481f-6359-4144-b4c7-5197d9ecdca1" providerId="ADAL" clId="{567C3733-7AE4-41D1-BB5D-9F0480DA303B}" dt="2023-11-08T11:19:13.693" v="25"/>
          <ac:picMkLst>
            <pc:docMk/>
            <pc:sldMk cId="2048657659" sldId="2147478293"/>
            <ac:picMk id="48" creationId="{DB93E1C5-A19E-BB41-980B-BCB6D7581F1A}"/>
          </ac:picMkLst>
        </pc:picChg>
        <pc:picChg chg="add mod">
          <ac:chgData name="Ian Pike" userId="63e8481f-6359-4144-b4c7-5197d9ecdca1" providerId="ADAL" clId="{567C3733-7AE4-41D1-BB5D-9F0480DA303B}" dt="2023-11-08T11:19:13.693" v="25"/>
          <ac:picMkLst>
            <pc:docMk/>
            <pc:sldMk cId="2048657659" sldId="2147478293"/>
            <ac:picMk id="50" creationId="{B9692134-F092-AE43-ABEB-B732D10C3AAF}"/>
          </ac:picMkLst>
        </pc:picChg>
        <pc:picChg chg="add mod">
          <ac:chgData name="Ian Pike" userId="63e8481f-6359-4144-b4c7-5197d9ecdca1" providerId="ADAL" clId="{567C3733-7AE4-41D1-BB5D-9F0480DA303B}" dt="2023-11-08T11:19:13.693" v="25"/>
          <ac:picMkLst>
            <pc:docMk/>
            <pc:sldMk cId="2048657659" sldId="2147478293"/>
            <ac:picMk id="52" creationId="{CB775B71-88A8-904B-A603-A13D488F04A6}"/>
          </ac:picMkLst>
        </pc:picChg>
        <pc:picChg chg="add mod">
          <ac:chgData name="Ian Pike" userId="63e8481f-6359-4144-b4c7-5197d9ecdca1" providerId="ADAL" clId="{567C3733-7AE4-41D1-BB5D-9F0480DA303B}" dt="2023-11-08T11:19:13.693" v="25"/>
          <ac:picMkLst>
            <pc:docMk/>
            <pc:sldMk cId="2048657659" sldId="2147478293"/>
            <ac:picMk id="54" creationId="{2503E3F3-190C-5442-A97E-AA53E1BEDC9B}"/>
          </ac:picMkLst>
        </pc:picChg>
        <pc:picChg chg="add mod">
          <ac:chgData name="Ian Pike" userId="63e8481f-6359-4144-b4c7-5197d9ecdca1" providerId="ADAL" clId="{567C3733-7AE4-41D1-BB5D-9F0480DA303B}" dt="2023-11-08T11:19:13.693" v="25"/>
          <ac:picMkLst>
            <pc:docMk/>
            <pc:sldMk cId="2048657659" sldId="2147478293"/>
            <ac:picMk id="56" creationId="{636502C1-44F5-554A-9034-868E02D35943}"/>
          </ac:picMkLst>
        </pc:picChg>
        <pc:picChg chg="add mod">
          <ac:chgData name="Ian Pike" userId="63e8481f-6359-4144-b4c7-5197d9ecdca1" providerId="ADAL" clId="{567C3733-7AE4-41D1-BB5D-9F0480DA303B}" dt="2023-11-08T11:19:13.693" v="25"/>
          <ac:picMkLst>
            <pc:docMk/>
            <pc:sldMk cId="2048657659" sldId="2147478293"/>
            <ac:picMk id="58" creationId="{1710E114-0624-E441-8A83-B3BCB93D41F9}"/>
          </ac:picMkLst>
        </pc:picChg>
        <pc:picChg chg="add mod ord">
          <ac:chgData name="Ian Pike" userId="63e8481f-6359-4144-b4c7-5197d9ecdca1" providerId="ADAL" clId="{567C3733-7AE4-41D1-BB5D-9F0480DA303B}" dt="2023-11-08T13:59:18.376" v="71" actId="207"/>
          <ac:picMkLst>
            <pc:docMk/>
            <pc:sldMk cId="2048657659" sldId="2147478293"/>
            <ac:picMk id="60" creationId="{3293C2EC-A5D4-C7B9-7D93-2910EFB29B53}"/>
          </ac:picMkLst>
        </pc:picChg>
      </pc:sldChg>
      <pc:sldChg chg="del ord">
        <pc:chgData name="Ian Pike" userId="63e8481f-6359-4144-b4c7-5197d9ecdca1" providerId="ADAL" clId="{567C3733-7AE4-41D1-BB5D-9F0480DA303B}" dt="2023-11-09T10:08:06.313" v="196" actId="47"/>
        <pc:sldMkLst>
          <pc:docMk/>
          <pc:sldMk cId="364062029" sldId="2147478364"/>
        </pc:sldMkLst>
      </pc:sldChg>
      <pc:sldChg chg="add">
        <pc:chgData name="Ian Pike" userId="63e8481f-6359-4144-b4c7-5197d9ecdca1" providerId="ADAL" clId="{567C3733-7AE4-41D1-BB5D-9F0480DA303B}" dt="2023-11-08T13:51:14.331" v="40"/>
        <pc:sldMkLst>
          <pc:docMk/>
          <pc:sldMk cId="3056458987" sldId="2147480188"/>
        </pc:sldMkLst>
      </pc:sldChg>
      <pc:sldChg chg="addSp delSp modSp">
        <pc:chgData name="Ian Pike" userId="63e8481f-6359-4144-b4c7-5197d9ecdca1" providerId="ADAL" clId="{567C3733-7AE4-41D1-BB5D-9F0480DA303B}" dt="2023-11-08T12:58:06.375" v="38"/>
        <pc:sldMkLst>
          <pc:docMk/>
          <pc:sldMk cId="1521171242" sldId="2147480406"/>
        </pc:sldMkLst>
        <pc:picChg chg="add mod">
          <ac:chgData name="Ian Pike" userId="63e8481f-6359-4144-b4c7-5197d9ecdca1" providerId="ADAL" clId="{567C3733-7AE4-41D1-BB5D-9F0480DA303B}" dt="2023-11-08T12:57:13.387" v="35"/>
          <ac:picMkLst>
            <pc:docMk/>
            <pc:sldMk cId="1521171242" sldId="2147480406"/>
            <ac:picMk id="15" creationId="{B883C52D-5397-78E7-3FAC-ACDE616D5C8E}"/>
          </ac:picMkLst>
        </pc:picChg>
        <pc:picChg chg="add mod">
          <ac:chgData name="Ian Pike" userId="63e8481f-6359-4144-b4c7-5197d9ecdca1" providerId="ADAL" clId="{567C3733-7AE4-41D1-BB5D-9F0480DA303B}" dt="2023-11-08T12:57:28.108" v="37"/>
          <ac:picMkLst>
            <pc:docMk/>
            <pc:sldMk cId="1521171242" sldId="2147480406"/>
            <ac:picMk id="16" creationId="{B883C52D-5397-78E7-3FAC-ACDE616D5C8E}"/>
          </ac:picMkLst>
        </pc:picChg>
        <pc:picChg chg="del">
          <ac:chgData name="Ian Pike" userId="63e8481f-6359-4144-b4c7-5197d9ecdca1" providerId="ADAL" clId="{567C3733-7AE4-41D1-BB5D-9F0480DA303B}" dt="2023-11-08T12:58:06.375" v="38"/>
          <ac:picMkLst>
            <pc:docMk/>
            <pc:sldMk cId="1521171242" sldId="2147480406"/>
            <ac:picMk id="17" creationId="{DAC02C23-24EE-7F38-58E3-1ADF2A5A354B}"/>
          </ac:picMkLst>
        </pc:picChg>
      </pc:sldChg>
      <pc:sldChg chg="modSp">
        <pc:chgData name="Ian Pike" userId="63e8481f-6359-4144-b4c7-5197d9ecdca1" providerId="ADAL" clId="{567C3733-7AE4-41D1-BB5D-9F0480DA303B}" dt="2023-11-09T10:19:50.461" v="225" actId="20577"/>
        <pc:sldMkLst>
          <pc:docMk/>
          <pc:sldMk cId="2608542925" sldId="2147480679"/>
        </pc:sldMkLst>
        <pc:spChg chg="mod">
          <ac:chgData name="Ian Pike" userId="63e8481f-6359-4144-b4c7-5197d9ecdca1" providerId="ADAL" clId="{567C3733-7AE4-41D1-BB5D-9F0480DA303B}" dt="2023-11-09T10:19:50.461" v="225" actId="20577"/>
          <ac:spMkLst>
            <pc:docMk/>
            <pc:sldMk cId="2608542925" sldId="2147480679"/>
            <ac:spMk id="3" creationId="{51B30BA3-B86A-6D71-81C5-8AAE885000D3}"/>
          </ac:spMkLst>
        </pc:spChg>
      </pc:sldChg>
      <pc:sldChg chg="del mod ord modShow">
        <pc:chgData name="Ian Pike" userId="63e8481f-6359-4144-b4c7-5197d9ecdca1" providerId="ADAL" clId="{567C3733-7AE4-41D1-BB5D-9F0480DA303B}" dt="2023-11-09T10:08:05.259" v="195" actId="47"/>
        <pc:sldMkLst>
          <pc:docMk/>
          <pc:sldMk cId="2609468725" sldId="2147480681"/>
        </pc:sldMkLst>
      </pc:sldChg>
      <pc:sldChg chg="addSp delSp modSp mod">
        <pc:chgData name="Ian Pike" userId="63e8481f-6359-4144-b4c7-5197d9ecdca1" providerId="ADAL" clId="{567C3733-7AE4-41D1-BB5D-9F0480DA303B}" dt="2023-11-09T10:09:07.238" v="203" actId="1076"/>
        <pc:sldMkLst>
          <pc:docMk/>
          <pc:sldMk cId="3703382165" sldId="2147480685"/>
        </pc:sldMkLst>
        <pc:spChg chg="add del mod">
          <ac:chgData name="Ian Pike" userId="63e8481f-6359-4144-b4c7-5197d9ecdca1" providerId="ADAL" clId="{567C3733-7AE4-41D1-BB5D-9F0480DA303B}" dt="2023-11-09T10:08:26.276" v="200" actId="478"/>
          <ac:spMkLst>
            <pc:docMk/>
            <pc:sldMk cId="3703382165" sldId="2147480685"/>
            <ac:spMk id="3" creationId="{C6C58839-8A82-0E42-2FD6-E15FD3477F8D}"/>
          </ac:spMkLst>
        </pc:spChg>
        <pc:spChg chg="mod">
          <ac:chgData name="Ian Pike" userId="63e8481f-6359-4144-b4c7-5197d9ecdca1" providerId="ADAL" clId="{567C3733-7AE4-41D1-BB5D-9F0480DA303B}" dt="2023-11-09T10:09:07.238" v="203" actId="1076"/>
          <ac:spMkLst>
            <pc:docMk/>
            <pc:sldMk cId="3703382165" sldId="2147480685"/>
            <ac:spMk id="17" creationId="{5C0024EF-2709-D1C5-645A-3955D85E30E2}"/>
          </ac:spMkLst>
        </pc:spChg>
        <pc:spChg chg="del">
          <ac:chgData name="Ian Pike" userId="63e8481f-6359-4144-b4c7-5197d9ecdca1" providerId="ADAL" clId="{567C3733-7AE4-41D1-BB5D-9F0480DA303B}" dt="2023-11-08T14:25:54.492" v="101" actId="478"/>
          <ac:spMkLst>
            <pc:docMk/>
            <pc:sldMk cId="3703382165" sldId="2147480685"/>
            <ac:spMk id="49" creationId="{206FFF34-2C6E-6EFE-4440-622FF8BBADAD}"/>
          </ac:spMkLst>
        </pc:spChg>
        <pc:spChg chg="mod">
          <ac:chgData name="Ian Pike" userId="63e8481f-6359-4144-b4c7-5197d9ecdca1" providerId="ADAL" clId="{567C3733-7AE4-41D1-BB5D-9F0480DA303B}" dt="2023-11-08T17:51:27.474" v="187" actId="14100"/>
          <ac:spMkLst>
            <pc:docMk/>
            <pc:sldMk cId="3703382165" sldId="2147480685"/>
            <ac:spMk id="51" creationId="{69497BD8-7044-443E-78C8-5EE6206E1FCD}"/>
          </ac:spMkLst>
        </pc:spChg>
        <pc:spChg chg="del">
          <ac:chgData name="Ian Pike" userId="63e8481f-6359-4144-b4c7-5197d9ecdca1" providerId="ADAL" clId="{567C3733-7AE4-41D1-BB5D-9F0480DA303B}" dt="2023-11-08T14:25:55.193" v="102" actId="478"/>
          <ac:spMkLst>
            <pc:docMk/>
            <pc:sldMk cId="3703382165" sldId="2147480685"/>
            <ac:spMk id="52" creationId="{6877860C-3136-FA5A-9F7E-B56929920B39}"/>
          </ac:spMkLst>
        </pc:spChg>
        <pc:spChg chg="mod">
          <ac:chgData name="Ian Pike" userId="63e8481f-6359-4144-b4c7-5197d9ecdca1" providerId="ADAL" clId="{567C3733-7AE4-41D1-BB5D-9F0480DA303B}" dt="2023-11-08T17:51:01.760" v="181" actId="1076"/>
          <ac:spMkLst>
            <pc:docMk/>
            <pc:sldMk cId="3703382165" sldId="2147480685"/>
            <ac:spMk id="54" creationId="{65CA9700-E1F1-813C-29BF-B08147094FC2}"/>
          </ac:spMkLst>
        </pc:spChg>
        <pc:spChg chg="del">
          <ac:chgData name="Ian Pike" userId="63e8481f-6359-4144-b4c7-5197d9ecdca1" providerId="ADAL" clId="{567C3733-7AE4-41D1-BB5D-9F0480DA303B}" dt="2023-11-08T14:25:55.803" v="103" actId="478"/>
          <ac:spMkLst>
            <pc:docMk/>
            <pc:sldMk cId="3703382165" sldId="2147480685"/>
            <ac:spMk id="55" creationId="{6EC46293-0033-D46C-AEF4-4856BA95C43F}"/>
          </ac:spMkLst>
        </pc:spChg>
        <pc:spChg chg="mod">
          <ac:chgData name="Ian Pike" userId="63e8481f-6359-4144-b4c7-5197d9ecdca1" providerId="ADAL" clId="{567C3733-7AE4-41D1-BB5D-9F0480DA303B}" dt="2023-11-09T10:08:54.617" v="202" actId="1076"/>
          <ac:spMkLst>
            <pc:docMk/>
            <pc:sldMk cId="3703382165" sldId="2147480685"/>
            <ac:spMk id="57" creationId="{F41F02A4-F4B4-39ED-B801-3B762DA3C9D2}"/>
          </ac:spMkLst>
        </pc:spChg>
        <pc:spChg chg="del">
          <ac:chgData name="Ian Pike" userId="63e8481f-6359-4144-b4c7-5197d9ecdca1" providerId="ADAL" clId="{567C3733-7AE4-41D1-BB5D-9F0480DA303B}" dt="2023-11-08T14:25:56.367" v="104" actId="478"/>
          <ac:spMkLst>
            <pc:docMk/>
            <pc:sldMk cId="3703382165" sldId="2147480685"/>
            <ac:spMk id="58" creationId="{A22C5EEC-2466-4AF0-DB6D-556FD509E0CD}"/>
          </ac:spMkLst>
        </pc:spChg>
        <pc:spChg chg="mod">
          <ac:chgData name="Ian Pike" userId="63e8481f-6359-4144-b4c7-5197d9ecdca1" providerId="ADAL" clId="{567C3733-7AE4-41D1-BB5D-9F0480DA303B}" dt="2023-11-09T10:08:54.617" v="202" actId="1076"/>
          <ac:spMkLst>
            <pc:docMk/>
            <pc:sldMk cId="3703382165" sldId="2147480685"/>
            <ac:spMk id="61" creationId="{2BEE368F-A471-74B8-A577-BA198B0C9B83}"/>
          </ac:spMkLst>
        </pc:spChg>
      </pc:sldChg>
      <pc:sldChg chg="add">
        <pc:chgData name="Ian Pike" userId="63e8481f-6359-4144-b4c7-5197d9ecdca1" providerId="ADAL" clId="{567C3733-7AE4-41D1-BB5D-9F0480DA303B}" dt="2023-11-08T11:23:40.384" v="32"/>
        <pc:sldMkLst>
          <pc:docMk/>
          <pc:sldMk cId="3458963351" sldId="2147480829"/>
        </pc:sldMkLst>
      </pc:sldChg>
      <pc:sldChg chg="add del">
        <pc:chgData name="Ian Pike" userId="63e8481f-6359-4144-b4c7-5197d9ecdca1" providerId="ADAL" clId="{567C3733-7AE4-41D1-BB5D-9F0480DA303B}" dt="2023-11-08T14:23:20.389" v="80"/>
        <pc:sldMkLst>
          <pc:docMk/>
          <pc:sldMk cId="1143777091" sldId="2147480862"/>
        </pc:sldMkLst>
      </pc:sldChg>
      <pc:sldChg chg="modSp add del mod">
        <pc:chgData name="Ian Pike" userId="63e8481f-6359-4144-b4c7-5197d9ecdca1" providerId="ADAL" clId="{567C3733-7AE4-41D1-BB5D-9F0480DA303B}" dt="2023-11-08T17:52:31.589" v="194" actId="47"/>
        <pc:sldMkLst>
          <pc:docMk/>
          <pc:sldMk cId="181870547" sldId="2147480880"/>
        </pc:sldMkLst>
        <pc:spChg chg="mod">
          <ac:chgData name="Ian Pike" userId="63e8481f-6359-4144-b4c7-5197d9ecdca1" providerId="ADAL" clId="{567C3733-7AE4-41D1-BB5D-9F0480DA303B}" dt="2023-11-08T14:25:28.137" v="100" actId="20577"/>
          <ac:spMkLst>
            <pc:docMk/>
            <pc:sldMk cId="181870547" sldId="2147480880"/>
            <ac:spMk id="2" creationId="{C3536114-7639-2C47-9E26-94C45434FDF1}"/>
          </ac:spMkLst>
        </pc:spChg>
        <pc:spChg chg="mod">
          <ac:chgData name="Ian Pike" userId="63e8481f-6359-4144-b4c7-5197d9ecdca1" providerId="ADAL" clId="{567C3733-7AE4-41D1-BB5D-9F0480DA303B}" dt="2023-11-08T14:25:06.257" v="84" actId="20577"/>
          <ac:spMkLst>
            <pc:docMk/>
            <pc:sldMk cId="181870547" sldId="2147480880"/>
            <ac:spMk id="6" creationId="{A78C231C-90D9-0C41-84F8-C48DF666160F}"/>
          </ac:spMkLst>
        </pc:spChg>
      </pc:sldChg>
      <pc:sldChg chg="add">
        <pc:chgData name="Ian Pike" userId="63e8481f-6359-4144-b4c7-5197d9ecdca1" providerId="ADAL" clId="{567C3733-7AE4-41D1-BB5D-9F0480DA303B}" dt="2023-11-08T14:07:42.402" v="72"/>
        <pc:sldMkLst>
          <pc:docMk/>
          <pc:sldMk cId="1291125448" sldId="2147480900"/>
        </pc:sldMkLst>
      </pc:sldChg>
      <pc:sldChg chg="add">
        <pc:chgData name="Ian Pike" userId="63e8481f-6359-4144-b4c7-5197d9ecdca1" providerId="ADAL" clId="{567C3733-7AE4-41D1-BB5D-9F0480DA303B}" dt="2023-11-08T14:07:59" v="74"/>
        <pc:sldMkLst>
          <pc:docMk/>
          <pc:sldMk cId="585384668" sldId="2147480913"/>
        </pc:sldMkLst>
      </pc:sldChg>
      <pc:sldChg chg="del">
        <pc:chgData name="Ian Pike" userId="63e8481f-6359-4144-b4c7-5197d9ecdca1" providerId="ADAL" clId="{567C3733-7AE4-41D1-BB5D-9F0480DA303B}" dt="2023-11-08T14:09:32.723" v="77" actId="47"/>
        <pc:sldMkLst>
          <pc:docMk/>
          <pc:sldMk cId="4230047690" sldId="2147481003"/>
        </pc:sldMkLst>
      </pc:sldChg>
      <pc:sldChg chg="new del">
        <pc:chgData name="Ian Pike" userId="63e8481f-6359-4144-b4c7-5197d9ecdca1" providerId="ADAL" clId="{567C3733-7AE4-41D1-BB5D-9F0480DA303B}" dt="2023-11-08T13:51:38.720" v="42" actId="47"/>
        <pc:sldMkLst>
          <pc:docMk/>
          <pc:sldMk cId="1416952475" sldId="2147481004"/>
        </pc:sldMkLst>
      </pc:sldChg>
      <pc:sldChg chg="add del">
        <pc:chgData name="Ian Pike" userId="63e8481f-6359-4144-b4c7-5197d9ecdca1" providerId="ADAL" clId="{567C3733-7AE4-41D1-BB5D-9F0480DA303B}" dt="2023-11-08T14:09:41.336" v="78" actId="47"/>
        <pc:sldMkLst>
          <pc:docMk/>
          <pc:sldMk cId="3200260136" sldId="2147481004"/>
        </pc:sldMkLst>
      </pc:sldChg>
    </pc:docChg>
  </pc:docChgLst>
</pc:chgInfo>
</file>

<file path=ppt/comments/modernComment_7FFFF46F_43759557.xml><?xml version="1.0" encoding="utf-8"?>
<p188:cmLst xmlns:a="http://schemas.openxmlformats.org/drawingml/2006/main" xmlns:r="http://schemas.openxmlformats.org/officeDocument/2006/relationships" xmlns:p188="http://schemas.microsoft.com/office/powerpoint/2018/8/main">
  <p188:cm id="{20BE1B0B-4C72-4C0D-9451-33018FF3E001}" authorId="{05D6A122-89CC-6E1E-5416-A8722C7C9089}" status="resolved" created="2023-04-26T21:43:51.587">
    <pc:sldMkLst xmlns:pc="http://schemas.microsoft.com/office/powerpoint/2013/main/command">
      <pc:docMk/>
      <pc:sldMk cId="1131779415" sldId="2147480074"/>
    </pc:sldMkLst>
    <p188:txBody>
      <a:bodyPr/>
      <a:lstStyle/>
      <a:p>
        <a:r>
          <a:rPr lang="en-US"/>
          <a:t>The "New" next to the Domains needs to be hidden so it is consistent with other slides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11/9/2023 10:19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3:58:11.524"/>
    </inkml:context>
    <inkml:brush xml:id="br0">
      <inkml:brushProperty name="width" value="0.03528" units="cm"/>
      <inkml:brushProperty name="height" value="0.03528" units="cm"/>
    </inkml:brush>
  </inkml:definitions>
  <inkml:trace contextRef="#ctx0" brushRef="#br0">0 1375 8079,'0'7'-343,"0"-1"1221,0-6 442,0 0-805,0 7-17,0-6-360,0 5 232,0-6-180,0 0-27,0-6 0,2-2-187,2-5 1,-1-5-14,6 1 1,0-3-39,5 2 0,-6 2-9,1-6 0,0 0 94,4-5 0,1 5-80,-1-1 0,0 7 68,0-2 1,1-1-81,-1 1 0,-4 0 89,0 5 0,-2 4-148,2 0 1,1 5-57,-5-5 129,6 6 1,-9-5-62,7 4 85,-6 3 0,4-5-119,-2 6 59,-3 0 47,4 0 13,-1 0 0,-3 2 22,3 2-22,-4-3 0,3 6 118,1-2 0,1-4 21,-2 4 1,-2 2-67,2 2 1,-1-2 90,2 2 1,-4-4-85,3 4 14,4 0 0,-7 4-18,4 1 0,1-6-8,-1 1 1,4 0 13,-6 4 0,3-4-75,-1 0 29,-3 0-26,9 4-27,-3 1 68,-1-1 0,4-4-104,-7 0 96,1-6 1,-4 3 50,3-6-53,-2 0 1,5-2 15,-2-2 0,-4 1-54,4-6 1,0 0-2,0-4 1,1-1 1,-1 1 1,-5 0 28,5-1 1,1 1-3,-1-1 0,4 5-19,-5 1 55,1 5-65,0-9 158,2 10 1,2-1-54,0 6 1,-4 5 144,4 6 1,-6-2-148,1 2 1,3-1-2,2 1 0,-2-5-108,-3 0 0,2-1 105,-2 6 0,7-5-186,-2 0 186,-4 0-119,8 4 1,-8-4 31,4-1 17,3-4 4,-5 1 1,6-3 8,-4 3 0,-2-4 33,-3 4-32,-3-4 0,7-1 163,-3 0 0,-2-5-21,6 1-65,-7-6 1,9 3-71,-7-7 1,2 1-6,-1-1 0,-4 0-44,4-4 0,0 1 78,0-5 1,4 4-156,-5-4 0,5 4 104,-4-4 0,4-1-37,-5-3 0,6-1 25,-1 0 1,-2 1-35,2-1 0,-1 1 45,1-1 0,2 2 2,-2 2 0,-1-2 17,1 3 0,0 1-19,4-1 1,-4 1 32,0-1 0,-4 3-31,4 6 1,-5-5-1,4 0 0,-4 0 16,0 5 0,-1-1 7,1 1-8,-2-1 1,6 1 1,-4 0 2,-3 0 0,5-1-12,-6 1-16,7-1 1,-5 1 20,7 0 1,-6 4-96,1 0 1,-1 6 68,2-1-86,-4-4 0,7 5-6,-4-6-18,-2 6-60,3-3 98,2 6 45,-6 0-61,5 0 35,0-5-17,-5 3 2,12-4 34,-12 6 6,10 0 87,-9 0 0,9 1-66,-8 4 0,4-3 132,-3 2-151,-2 3 68,10 1 1,-11 5-15,3 1 1,2-5 22,-1 0 1,1-1-17,-2 5 0,-2-4 1,2 0 0,-2 0 17,-2 5 0,4-1-25,1 0 1,-1 0 30,-4 1 1,0 0-26,0 4 0,1-2-2,4 1 1,-3-2 3,2-1 0,-3 4-6,-1-1 0,2 1-3,2-5 0,-2 5-3,3-1 0,-4 3 32,-1-2 0,4-3-24,1 3 0,-1-4 29,-4-1 0,2 3-25,2 1 1,-3-2-13,4 3 0,-2-3 9,1-2 0,-2 1 8,2-2-15,4 2 0,-5-1-4,5 1 0,-3-1-10,4 1 1,-7-6 13,3 1 0,-1-5-5,0 5 0,-3-4 5,3 4-3,4-6 1,-5 5 2,6-5 1,-6-1 1,4 5-2,-2-2 1,-4-3 0,7 3 0,-4-5 0,-2 0 4,3 0-3,-5 0 76,7 0 15,-6 0 14,5 0-86,-6 0 9,6 0-54,-5 0 66,5-5-85,-6 3 73,0-4-54,0 6 0,1-4 8,4-1 2,-3 1-80,4 4 89,-6-6-62,5-2 0,-1-3 51,4 2-101,-4-3 93,7 5 1,-8-6-37,6 5 53,-6-5 0,7 11 2,-5-7 32,5 6 17,-8-3 73,9 6 0,-8 0-107,6 0 117,-5 0-104,7 0 1,-8 2 111,6 2 0,-6-1-43,1 6 9,4-7 1,-5 9-68,6-6 7,-6 5-94,9-2 0,-11 0 122,4 1-92,2-6 39,0 3 1,0-4-62,-2 2 39,3-3 0,-5 5-17,6-6 5,-7 0 26,10 0-47,-5-6 43,1 5-22,4-5 1,-9 6 13,6 0-2,-6 0 5,8 0 1,-7 0 1,5 0 9,-6 0-12,8 0 1,-8 0-33,6 0 0,-4 0 31,4 0 1,-5 0 5,5 0 1,-4 0-15,4 0 14,-7 6 5,10-5 1,-5 5 0,2-6-1,0 0 1,-4 0 16,4 0-17,-7 0-3,11 0 1,-6 0-97,7 0 0,-6-4 87,1-1 1,-5-5-24,5 1 0,-4 2 12,4-2 1,-2 5 15,2-5 0,2 4-7,-7-4 10,6 7 1,-3-7 255,2 6-253,2 1 140,-4-4 0,5 8-68,-3 2 1,2-1 54,-7 6 1,5-5-108,-5 5 0,2-2 34,-1 2 0,-2 3-24,6-3 0,-7-2-14,3 2 0,1-4-47,-1 4 1,0-5 101,-1 5-49,-2-6 0,8 4-7,-5-2 0,1-3 99,-2 2 1,-1-3-123,6-1 1,-4-5 1,4-4 0,-5 1 13,5-1 1,-2-1-11,2-8 1,3 3-147,-3-3 1,-2-1 96,2 1 1,0-3-139,5 3 0,-1-5 83,0 5 1,0-4 38,1 4 1,-5-4 49,0 4 1,0-4 14,4 4-1,0 0 33,1 5 1,-3-4-67,-2-1 1,3 0 13,-3 4 0,2 1 13,-2 0 0,2 0 19,-2-1 1,3 2-23,2 3 1,-5-2-3,-1 2 1,0-3-20,1-2 0,1 5-36,-6 0 53,7 0 0,-5-4 2,3 0 1,1 4 11,-5 0 0,3 5-17,-4-5 0,5 0 25,-4-5 1,4 5-19,-5 0 1,3 6-42,-3-6 0,-1 1 30,6-1 0,-5-3-3,5 3 0,-6 2-7,2-2 13,2 0 0,-1-4 21,2 0 1,0 4-24,-3 0 1,-4 4-4,3-4 8,3 0 1,-3 1 32,5-1 0,-6 4-38,1-4 0,-1 7-19,2-3-62,-4-3 0,9 5 68,-5-6-34,-1 7 38,3-5 1,-5 7-39,7 0-4,-6-5 85,9 3-17,-4-4 0,1 6 7,-1 0 0,-4 0-20,5 0-6,-5 0 8,8 0 0,-5 0 1,2 0 12,0 0 1,-5 0-13,4 0 1,-3 0 35,4 0-15,-5 6 4,7-4 65,-4 10-36,7-5 0,-5 5 129,0-3-154,-6 2 1,7-7 54,-6 5 1,5-5-43,-4 5 0,-1-5 8,-4 5 0,5-4-7,-1 4 1,2-5 40,-1 5-132,-4-6 85,11 8 1,-11-7-47,4 4 37,2-4 0,-1 3-25,3-3 1,-1-2 34,-4 2-2,-3-2 1,10-1-18,-7 4 0,3-4 1,-4 3 1,1-2 25,5-2 3,-7 0-79,10 6 52,-5-5 0,2 7 25,0-4-16,-6-2 12,10 4 1,-11-1 6,7-2-15,-6 2 0,4-1-28,-2 1 38,-3-1 57,9 3 0,-8-2-68,6 4 0,-5-1 8,-1-4 1,4-1-4,-3 6 1,2-4-38,-1 3 0,-2-4 57,6 0-19,-7 3 0,8-4-3,-5 6 1,1-6-2,-2 1 1,-1 0-35,6 0 1,-4-3-7,4 4 0,-7-3-10,3 3 1,2-3-12,2 2 1,-1-2 15,0-2 1,-3 0-1,4 0 0,-5 0 82,5 0 0,-4 4-10,4 1-48,0-1 23,4-4 1,0 0-26,0 0 1,-4 0 80,0 0 1,-4 0-63,4 0 0,-5 0 13,5 0 0,-4 0 23,3 0 2,1 0-124,5 0 106,-1 0-105,1 0 80,-1 0-27,0 0 0,-4 0 18,0 0-50,-6 0 31,9 0-3,-11 0 82,11 0-45,-11 6 0,6-3 15,-7 6 1,4-5-31,1 5 1,-1-4 12,-4 4-6,0 0 1,0 4-32,0 0 1,4-4 84,0 0 0,1 0-56,-5 4 1,0-4-20,0 0 1,2-1-3,2 6 1,-2-5-13,2 0 0,2 0 28,-2 4 1,3 1 71,-3-2-69,-3 2 1,10-1 10,-7 1 1,1-5-4,-5 0 1,4-5-4,1 5 0,-2-5-24,-3 5 9,7-5 1,-5 6-52,7-6 65,-5 1-108,1 1 93,2-5 1,-6 6 99,3-3-130,4-2 1,-5 5-29,6-7 32,-6 5 0,4-1 19,-3 4 1,-2-4 4,3 5 1,0-4-6,0 4 0,1-7 93,-2 3-90,-3 3 1,7-3 30,-3 4 0,-4-1-15,3-4-3,-2-2-110,3 10 111,-3-11-88,5 5 1,-7-6 61,5 0-139,-3 0 105,4 0 51,-6 0-62,0 0 30,5 0-160,-3-6 0,4-2 107,-6-4 1,1 3-88,4 0 1,-3 0 110,2-5 0,-3 1-42,-1-1 0,5 2 65,-1-2 1,2 1 14,-1-1 0,-4 5-16,3 0 1,-1 1 15,2-6 1,-4 1 87,4-1 1,1 5-40,-1 0 0,-2 0 95,-3-3-131,7-2 1,-5 1 33,7-1 1,-4 1-83,4-1 0,-5 2-6,5-2 1,-4 1-11,4-1 0,-2 1-98,2 0 124,3 0 1,-5-1-2,6 1 1,-4-1 12,0 1 1,0 0 9,4-1 1,-4 1 1,0-1 1,-2 1 25,2 0 1,4 0 14,-5-1 1,0 1-62,1-1 1,-5 5 22,5 0 0,-1 1-2,0-5 1,3 4 2,-7 0 0,5 4 5,-4-4 0,0 6-31,0-1 98,-4-3-29,6 5 14,-2-4-61,-3 6 20,3 0-233,-5 0 79,0 0 103,7 0-135,-6 0 179,5 0 2,-6 0-6,0 0 176,6 0 44,-5 0-204,5 0 1,-6 1 143,0 4-118,0-3 1,2 8 227,3-6-200,-4 7 1,5-4 9,-6 7 1,0-5 23,0 0 1,0-1-9,0 5 0,0 1 30,0-1 0,0 1-41,0-1 1,4 4-39,1 1 0,-1 0 29,-4-4 0,0-1 1,0 0 0,1 5-30,4 0 1,-3 0-7,2-5 1,-3 0-128,-1 1 138,6-1 1,-3 1-104,6-2 0,-5 2 91,-1-1 1,1-1-72,0-3 0,-3 3 43,4-3-8,3 2 16,-7 3-2,10-1 1,-9-4 85,3 0-62,-4-6-238,5 3 224,-4-6-92,3 0 60,-5 0 42,6 0 3,-4 0 0,5-1-2,-2-4 1,-4 2 58,3-6 1,3 5-66,-3-5 1,2 0-33,-2-5 0,-2 5 42,2-5 1,3 4-194,-3-8 0,4 3 106,-3 1 1,6 0-85,-2-4 0,-2 3 87,2-3 1,-5 0-9,5 0 1,-2-2 27,2 3 0,3-3-23,-3-2 1,1-2 102,-1 6 0,3-4-88,-3 4 0,3-4 42,1 5 0,-4-6-17,0 5 0,0-4 21,5 5 0,-1-3-35,0 2 0,-1 3 10,-3-3 1,3 4-7,-3 0 1,-2 1 3,2-1 0,-4 1 47,4 0 1,-6 0-43,6-1 0,-4 5 49,4 0 1,-5 2-42,5-2 0,-4-3-7,4 3-13,-7-2 1,9-3-2,-6 1 0,0 1 3,0 3 1,-3-3 13,7 3 0,-5 2 9,0-2 0,-1 5-37,2-5 65,-4 6 1,5-4 9,-6 2 21,0 3-89,6-4 8,-5 6-225,5 0 231,-6 0-60,0 0 83,6 0 17,-4 0 17,4 0 24,-6 0 5,0 0-55,5 0 74,-3 0-35,4 6 1,-5-3 224,4 6-220,-3 0 0,3 5 21,-5-1 1,0 1-14,0-2 1,2 2-13,2-1 0,-3 1-21,4-1 0,-3 2 21,-2 3 1,0-4 1,0 4 0,4 2-19,1-3 0,-1 3-4,-4-2 0,0-4 23,0 4 1,0-3 1,0-2 1,2 1 1,1-1 1,-1 0-11,3 0 0,-3 1-143,-2-1 135,0 1 1,4-1-42,1 0 0,-1-4 45,-4 0-30,0 0 1,0 4 3,0 1 0,4-5-11,0-1 1,1-4-10,-5 5 6,0 0 1,0 5 35,0-1 1,4-4 47,1 0-121,-1 0 69,-4 4-155,0 1 0,2-3 192,2-2 132,-3 3 1,6-8-281,-7 5 139,0-7-32,0 10 26,0-10 252,0 9-234,0-10 367,0 6-119,0-7 3057,0 0-3125,6 0 1,-5 1-286,3 4 0,-1-4-674,2 3 555,-4 4 0,10 0-85,-6 4 0,3-3 125,-4 0 1,5 0-34,-4 5 0,4-1 166,-5 1 0,7-2-84,-3-3 0,0 2 137,1-2 0,-5 3-49,5 1 1,-1-4-16,0 0 1,0-1-4,-3 1 0,-3 1-5,7-6-18,-6 7 0,9-10-44,-10 10 0,5-9 24,-3 3-151,-2-3 179,4-2 0,-5-2-8,4-3-114,-3 3 61,3-9 0,0 4-129,-1-7 1,2 2 89,-1 3 1,-4-2-9,3 2 1,3-3 43,-3-2 1,1 1-12,-5-1 0,4 2-14,0-2 1,0 5 111,-4 0 1,2 0-101,2-4 72,-2-1 1,4 2 154,-6-2-183,6 1 1,-5-1 62,3 1 1,-2 0-45,-2 0 1,5-1-31,-1 1 0,1-1 32,-5 1 1,4 0-89,1-1 1,-1 1 22,-4-1 1,5 1-11,-1 0 1,2 1 129,-2 3 1,-2-3-90,2 3 1,-1 2 0,2-2 7,-4 0 0,5 1-31,-6-1 1,4 4-134,1-4 97,-1 6 1,-2-3-60,3 6-197,-4-6 206,5 5-47,-6-5 237,0 6-205,5 0 238,-3 0-84,4 0 1,-6 1 2,0 4 154,0-4-179,6 11 72,-4-4-44,3 5 1,-1 0 37,1 0 1,-1-4-32,-4 0 1,2-1 83,3 1 0,-3 2-70,1-2 0,-1-2 0,-2 2 1,2 0 30,2 5-27,-3-1 1,5 1 37,-6-1 1,0 0-32,0 1 0,5-5 95,-1 0-91,1 0 0,-4 4-12,3 0 1,-2-4-9,3 0 2,-4 0 1,0 2 12,4-2-10,-3 3 0,5-6-42,-3 3 1,-2-1 40,3-4 0,0-1-115,0 6 94,-1-6 17,2 9 1,-3-6 24,6 3 0,-6-2 34,1-3-28,3-2 1,-3 8 5,4-6 0,-3 3 111,4-3-130,-6-3 0,5 10 189,-4-7-119,-3 1-30,12 0 22,-13 3 12,12 0-64,-10 3 0,9-8 22,-8 6-54,2-5 0,-3 6 58,2-6-152,-2 1 135,3 1-21,2-5 0,-5 10-25,7-7 2,-6 1 1,5-4-354,-4 3 292,-2-2 0,5 3-190,-3-5 0,-2 2-124,3 3-154,-4-4 43,5 5 494,-4-6 0,9 0 0,-4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3:58:11.535"/>
    </inkml:context>
    <inkml:brush xml:id="br0">
      <inkml:brushProperty name="width" value="0.07056" units="cm"/>
      <inkml:brushProperty name="height" value="0.07056" units="cm"/>
      <inkml:brushProperty name="color" value="#FFB900"/>
    </inkml:brush>
  </inkml:definitions>
  <inkml:trace contextRef="#ctx0" brushRef="#br0">1 543 8048,'0'-7'-279,"0"0"228,0 7 306,0 0-165,5 0 1,-1 0-54,5 0 0,-5-3 2,4-2-12,1 1 0,4 4-12,0 0 1,0 0-8,0 0 0,1-2-82,4-2 0,-3 3 111,2-4 1,2 2-93,-1-1 0,2 2 70,-2-2 0,4 1-42,-5-2 0,5 4 22,-4-4 0,-1 4-8,-4 1 1,0 0 11,1 0 1,3 0 8,0 0 1,0 0 19,-4 0 0,1 0-23,-2 0 1,6 0 3,0 0 1,-2 0-2,-3 0 0,5 0-15,-1 0 1,1 0 2,0 0 0,-3-4-2,2-1 0,-3 1-9,0 4 1,4 0-7,-2 0 1,-2 0 16,-5 0 1,-1 0-4,5 0 1,0 0 47,0 0 1,0 0-44,0 0 8,1 0 1,-2 4-4,1 1 0,1-1 3,-2-4 0,1 1-10,0 4 1,1-4 7,-2 4 1,-3-4 5,0-1 0,0 4-6,3 1 13,2-1 0,-1-4 5,-1 0 1,-3 2 30,0 3-12,0-4 1,4 5 3,0-6 1,-5 4 1,1 1-23,0-2 0,4-3 10,0 0 1,-1 2-6,-4 3 0,4-3-8,-3 2 1,2-3-18,2-1 0,0 0-2,0 0-33,1 0 1,-2 0-11,2 0 1,-2 0 14,1 0 0,1 0 28,-1 0 0,-5 0-13,0 0 0,1 0-1,5 0 0,-5 0 30,-1 0 0,-4 0 44,4 0 1,-3 0 11,4 0 0,-5 0-38,5 0 0,-5 0 13,5 0 0,-4 0-66,4 0 1,-5 0 70,4 0-55,0-5 1,5 1 54,-5-4-84,4 4 1,-4-6 29,4 6 1,-3-2-12,0 2 6,-7 2 2,10-10 67,-5 11-50,6-11 0,0 10 0,0-8-5,0 6 0,-4-1-10,0 5 1,-5-1-1,4-3 1,-3 2-1,4-3-1,0 5 1,2-2-3,-2-3 1,2 3-43,-2-2 0,-2 3 44,2 1 0,-2-2-39,2-2 1,2 3 31,-3-4 0,1 4-12,-1 1 1,-4 0 12,5 0 0,-4 0-1,4 0 1,-5-1 29,4-4 1,-4 3 3,5-2 1,-5 2 15,5 2 1,-4 0-38,4 0 0,-5-4 3,4 0 0,-4-1 3,5 5 1,-4 0-20,4 0 1,-5-4 18,4-1-10,1 1 1,3 2-11,-4-1-1,4 1 7,-5-5 0,2 7 2,0-5 170,-6 3-161,8-3 0,-8 0 85,5 1-88,-4-1 0,3 5-2,-3 0 0,-3-1 17,4-4 2,-3 4-50,3-5 39,-3 6 0,5-5-17,-2 1 9,-4 0-18,5 4 8,-1 0 4,2-6 0,2 4-29,0-2-5,-6 3-44,9 1 0,-5-2 68,6-3 1,-4 5-58,-1-5 0,-4 3 22,5 2 81,0 0-60,5 0 0,-3 0 21,3 0 0,-5 0-1,0 0 1,-6 0 4,6 0 0,-4 0 1,3 0 0,-3 0 6,4 0 32,-1 0-48,5 0 35,1 0-24,-2 0 0,1 0 9,0 0 0,-4 0-7,0 0 0,-5 0 0,4 0 1,-3 0-11,4 0 1,-5 0-2,5 0 1,-4 0 8,3 0 0,-4 0-4,5 0 6,-1 0 1,1 0-5,-1 0 0,1 2 96,-1 3-81,3-5 0,-3 7 3,4-7 1,-3 0-5,0 0-3,0 0 0,4 0-6,-1 0 8,2 0 0,-1 0-24,0 0 1,-4 1 17,-1 3 1,1-2-18,4 2 0,-4-2-62,0-2 32,0 6 0,2-5 49,3 4 1,-5-2 2,0 1 1,-1-3 0,6 5-17,-2-6 0,-3 5 62,-1-1-24,1 1-9,5-5 0,-2 4 40,1 0 0,-4 0 4,0-4 0,-4 0-62,4 0 0,-5 5 20,3-1-65,2 1 61,5-5 0,-1 2-24,0 2 1,-4-3 35,-1 4-90,1-4 40,4-1-20,0 0 38,1 0 0,-3 0 93,3 0 0,-5 0-86,0 0 0,-5 0 248,4 0-207,-4 0-23,7 0-4,-4 0-19,7-6-4,-2 5 0,0-7-11,-4 5 1,4 1-27,-3-3 1,-2 3 38,2-3 0,-5 3 7,5-2-11,-1-3 20,5 5 0,1-8 12,-1 5-12,0-5 0,-1 7-1,2-5 1,-5 4 6,-1 0-33,1-4 1,4 6 28,0-7-31,0 6 1,0-7 16,1 6 0,-7-3-40,2 3 26,0 3 0,4-10-17,0 7 22,-5-1 1,3 4-1,-3-3 7,-2 2 1,1-4-11,-2 6 16,-3 0-13,9-6 1,-10 4 1,7-3-11,-4 5 1,-2-2-17,1-2 11,5 3 0,-6-6 3,7 7 20,-6 0 1,8 0-14,-7-5 0,2 3 27,-2-2-29,-2 3 127,9-5-78,-4 4 1,2-5 6,0 2 0,-4 4-40,3-3 0,-5 1 10,2-2-14,2 4 18,-1-11 0,6 9-64,-3-6 44,3 7 1,-7-7-11,4 6 29,2 1 1,-5-5 19,3 2-31,3 4 1,-7-7 3,4 4 1,-1 3-10,-4-4 0,-1 4 10,5 1 0,-4-5-24,5 1 1,-4-1 19,4 5 1,-5-4-28,5-1 0,-5 2 2,4 3 0,-3 0-4,4 0 0,-5-2-10,4-3 0,-3 3 24,4-1 0,-5 1-28,5 2 12,-6 0 22,8 0 1,-9-2-24,7-2 0,-4 3-27,4-4-19,-6 4-4,8 1 43,-3 0 0,0 0 19,1 0 0,-5 0-12,5 0 0,-5 0-15,5 0 1,-5 0 0,5 0 0,-4 0-20,3 0 19,-5 0 41,8 0 20,-3 0 341,5 0-363,1 0 0,-7 0 0,2 0 0,-5 0 0,5 0 0,-4 0-61,4 0 1,-6 0 54,6 0 0,-4 0-6,3 0-4,-5 0-1,8 0 8,-3 0 8,5 0 46,1 0 0,-6 0-47,0 0 0,-4 0 54,5 0-47,-6 0 0,10 0-1,-6 0 0,1 0 0,0 0 0,-4 1-10,5 4 1,-4-4 4,4 3 0,-4-2-39,3-2 1,-4 0 34,5 0 1,-5 5 1,5-1 1,-5 1-3,4-5 1,-3 0 0,4 0 0,-5 3-2,5 2 1,-4-1-1,3-4 1,-4 2 2,5 2 1,-5-3-2,5 4 0,-4-3 4,4-2 0,-5 4-5,4 1 13,-4-1-8,7 2 0,-9-5 1,7 4 0,-4-4 2,3-1-2,-5 6 1,5-4-2,-4 1 1,-3-1 0,10 5 0,-8-7-1,6 5 1,-6-3-1,9 3 0,-9-3 52,6 2-18,-7-3 5,10-1-12,-10 7-18,9-6 0,-9 5-7,7-6 1,-6 2 20,2 2-37,2-3 1,-4 5 12,5-6 0,-3 0-9,4 0 5,-7 6-6,9-4 8,-2 4 0,-1-5 2,1 3 1,-5-2 0,5 3 0,-4-5 0,3 0 0,-4 0 0,4 0 0,-3 0 84,4 0 9,-6 0-4,8 0 21,-3 0-87,4 0 1,-3 0 29,0 0-98,-6 0 95,9 0-69,-5 0 0,2 0-17,-1 0-31,-5 0 57,8 0 0,-7 0-19,4-5 70,-4 3-46,7-3 1,-8 5 14,6 0 1,-5-2-9,4-2 31,-5 2-21,9-4-10,-5 6-3,7-6 0,-6 5-2,0-3 0,-4 1 1,5-2 0,-4 4-2,4-4 1,-5 3-2,4 2 1,-4-1 2,0-3 0,4 2-1,-2-3 2,8-2 1,-6 7-2,1-5 0,-5 3 2,5 2 0,-4-2-3,3-1 0,-5 1 2,6-2-20,-6 2 0,8 1 19,-7-4-1,6 4-2,-2-5 1,2 4-1,-1-2 1,-1 3-2,-4-4 1,0 4 0,4 1 1,-5-2-11,2-3 11,2 4 0,-4-5 7,5 6 0,-4-1-2,5-3-1,-6 2 0,4-3 0,-2 5 1,-4-2 2,3-3-1,4 3 1,-5-3-5,6 5 3,-6 0 0,3-4 0,-2-1-13,-2 1 1,5 4-28,-2 0 16,-4 0 0,6-5-35,-2 1 25,-4-1 1,7 5 43,-4 0-26,-2 0 1,5 0 4,-3 0-8,-3 0 1,7 0 28,-5 0-8,-1 0 0,5 0 11,-2 0-9,-3 0-1,9 0 4,-10 0-10,12 0 0,-10 0 20,5 0-18,-6 0 1,10 0 1,-9 0 3,6 0 1,-7 0 1,10 0 0,-8 0 8,4 0 121,-5 0-129,8 0 1,-8 5 78,6-1-54,-6 1 61,8-5-36,-9 0 14,10 0-63,-11 0 1,9 1-3,-6 4 0,2-4-66,-2 3 76,-2-2 0,5-2-42,-2 0 1,-3 2 41,7 1 27,-6-1 0,4 5-27,-2-7-8,-4 0 0,9 0-5,-6 5 1,2-3 10,-1 2-23,-4-3 0,7-1 30,-5 0-28,-1 6 0,5-5 21,-2 4 28,-3-3 0,4-2-13,-1 0-8,-5 6 0,9-5-5,-5 3-5,-3-2 0,6-2-36,-2 0 52,-4 6-61,11-5 48,-10 5-29,10-6 0,-11 2 9,8 2 1,-6-2 4,9 3 0,-9-5 1,6 0 0,-5 2 0,5 3 0,-6-5-108,8 7 1,-5-6 98,2 3 0,0-2-137,-3 2 137,-5-3 1,11 1-1,-7 3 1,2-4 38,-1 4-11,-3-4 0,7 1 14,-5 2-52,1-3 104,0 5-74,-3-6 1,8 2-49,-6 2 41,1-2-7,1 4 0,-3-6 24,5 0 1,-6 1-1,3 3 1,-2-2 40,1 3-58,-2-5 1,5 0 7,-2 0 0,-4 0 1,7 0-101,-5 0 0,-1 2 109,3 3-489,-4-4-247,5 5-315,-4-6 1030,8 0 0,-8 5 0,4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3:58:11.536"/>
    </inkml:context>
    <inkml:brush xml:id="br0">
      <inkml:brushProperty name="width" value="0.07056" units="cm"/>
      <inkml:brushProperty name="height" value="0.07056" units="cm"/>
      <inkml:brushProperty name="color" value="#FFB900"/>
    </inkml:brush>
  </inkml:definitions>
  <inkml:trace contextRef="#ctx0" brushRef="#br0">14 456 8374,'-6'-4'-1941,"4"1"2069,-3 3 13,5 0 59,0 0-52,0-4-35,0 3 105,0-2-193,0 3 21,0 0-46,5 0 20,-3 0-32,4-4-55,-6 4 99,5-5-57,-3 5 13,9 0 2,-10 0 36,10-3-13,-4 2 0,2-3 17,0 4 0,-6-1-24,6-2 1,-4 3 68,3-3-61,0 2 0,4-2 20,2 1 1,-1-2-16,-2 1 1,3 2 15,-2-1 0,0-2-23,2 1 1,-6 0-2,1 0 0,-1 2-11,4-2 0,1 2-9,1-2 1,-3 2-10,2-2 1,-4 2 24,-1-2 1,0 2-1,5-2 0,-4 2 4,-1 1 0,-4 0-3,4 0 1,0-1 1,0-1-3,3 1 1,-3-3 3,4 4 0,-4-2 0,1-1 0,-5 0-30,5 3 27,-1 0 0,5-3-20,-1 0 1,-3 0 16,-2 3 0,-2 0 4,4 0-1,-1-3 0,6 2-12,-3-2 0,2 3 7,0 0 0,-5-1-6,1-3 0,-5 4 6,4-2 0,-3 1 3,4 1 6,-2 0 1,6-2 1,0 0 0,-4 1-11,-2-2 0,-2 2 7,4 1-14,-1 0 1,4 0 9,1 0 0,-5 0-12,1-3 0,-4 1 5,3 0-3,0 2 30,4 0 0,2 0 2,-1 0 1,-5 0 2,0 0 0,-4 0-18,4 0 1,1 0-5,3 0 0,-3 0 21,0 0-40,-1 0 0,4 0 24,1 0 0,0 0-33,0 0 1,-5 0 42,1 0-14,-1 0 0,5 0-15,-1 0 0,-3 0 2,-1 0 7,1 0-1,3 0 0,0 0-8,2 0 0,-6 0 13,0 0-21,-4 0 14,7 0-11,-4 0 8,0 0 2,4 0 0,-9 0 0,7 0 0,-7 0 8,5 0-8,-1 0 1,-3 0 95,5 0-62,-6 0 50,9 0 42,-9 0-106,10 0 1,-10 0-1,6 0 3,-5 0 1,4 0-14,-3 0 13,-2 0-14,9 0 1,-8 0 8,5 0 1,-3 0 7,3 0-67,-5 0 64,8 0-39,-3 0 1,0-3 31,1-1-38,-7 2 23,9 2-3,-9-4 14,9 3-7,-4-2 0,0 3-7,-3-4 5,3 3 0,-4-3-7,6 1 9,-8 2-8,11-3 1,-8 2 2,3-1 1,-3 0-5,5 3 4,-7-3-2,11 2 1,-10-4-59,5 3 55,-6 1-18,10-3 0,-10 3 11,7-2 4,-6 3 7,7-4 0,-6 4 1,4 0 1,-4-1-8,-1-2 5,4 2 1,-4-2 21,5 3-22,-5 0-15,9 0 0,-10 0 16,7 0 1,-7 0 1,9-1-2,-7-2 0,0 2 0,2-2 1,-4 3 1,6 0-1,-4 0 1,3 0-4,-2 0 7,-5 0 0,7 0-3,-3 0 1,-2-1-43,3-2 28,1 2 0,-3-2-17,6 3-4,-7 0 15,9 0 0,-7 0 29,3 0-20,-3 0 1,3 0 9,-3 0-11,-3 0 0,6-3 42,-3 0-73,-2 0 0,9 3 29,-10 0-4,11 0 28,-10 0-27,9 0 5,-10 0-10,10 0 28,-10 0-17,11 0 30,-10 0-16,8 0 0,-9 0-3,11 0 1,-10 0 2,9 0-4,-9 0 1,8 0-1,-9 0 0,11 0 1,-8 0-1,4 0 0,-6 0 32,9 0 4,-9 0-37,10 0 0,-10 0 10,6 0-13,-5 0 0,7 1 9,-6 2 0,2-3-9,-2 4 1,-3-3 0,6-1-7,-3 0 3,-2 0 5,10 0 1,-11 0 2,8 0-2,-6 0 1,4 0 1,-3 0-1,-2 0 0,5 0 0,-3 0 0,-2 0 1,5 0-1,-3 0-28,-3 3 25,11-2 3,-11 3 1,6-4-5,-3 0 6,-2 0 0,4 0 3,-1 0 0,-3 1 6,1 1-10,-1-1 2,4 3 18,-6-4-19,12 0 1,-10 1 1,2 1 3,3-1-14,-5 3 7,8-4 0,-7 0-2,6 0 1,-6 0 1,3 3 0,-1-1-3,-4 1 4,11-3 103,-11 0-100,11 0 1,-10 0 108,6 0-85,-5 4-13,9-3-13,-6 2 1,3-3 0,-1 0 11,-5 0-8,9 0-13,-6 0 0,3 0 10,0 0 1,-5 0-29,5 0 26,-7 0-6,9 0 1,-8 0 35,6 0 3,-7 0 7,9 0 1,-7 0 52,3 0-61,-3 0-15,7 0 1,-9 0-18,7 0 1,-4-1 47,2-1-45,-3 1 0,7-3-6,-4 4 0,4-1-4,-3-2 1,0 3-13,-4-3 12,-3 2 12,11 1-27,-5 0 20,-1 0-3,6-4 1,-9 3 9,5-1-3,-6 1 1,6 1 7,-4 0-4,-2 0 1,4-1-9,-1-2 3,-4 2 1,7-2-2,-5 3 6,-2 0-11,11 0 0,-9-1 3,5-2-3,-5 2 3,8-2 0,-8 3 0,6 0 0,-6-1 0,0-3 1,4 4 0,-4-4 11,6 4 1,-6 0-10,0-3 26,5 2-28,-1-3 1,2 3 0,-1-1 0,-5 0-1,6 0 1,-4-1-2,3 1 1,-3 2-24,3-3 0,-1 1 24,1 0-21,4 0 0,-7-2 9,4 1 10,2 2 0,-6-4 2,3 2 1,0 3-2,-4-3 0,0 2 17,3 1 1,-3-3 25,5 1-14,-7-1-16,10 3-27,-5-4 20,6 3 1,-5-2-50,1 3 1,-5-3 30,4 0 1,-4 1-5,5 2 0,-4 0-5,3 0 0,-4 0-2,4 0 1,-5-1 41,1-2-43,4 2 63,-2-2-45,7 3 0,0 0 42,-1 0 1,-3-3-25,0 0 0,-6 0 4,6 3 0,-5 0-10,4 0 1,-3 0 4,4 0-22,-1-3 24,4 2-27,1-3 20,-1 4-12,2 0 1,-2 0 4,0 0 0,-3-2 0,0-1 1,-6 0 1,6 3 0,-4 0 0,3 0 0,-4 0 1,5 0 1,-5 0-2,4 0 0,-5 0 0,8 0 0,-4 0-21,1 0 9,2 0 0,-7 0 11,5 0-1,-5 0 1,5 0 0,-4 0-7,-3 0 17,5 0-13,-1 0 55,-3 0-31,3 0 4,1 0-16,-4 0 1,5 0 13,-3 0-21,-3 0 0,6 0 17,-3 0-28,-2 0 1,5 0 20,-2 0-9,-5 0 22,12 0 1,-9 0 28,5 0-14,-5 0-15,8 0 1,-9 0-43,7 0 47,-6-3-29,8 2 0,-8-3 26,6 4-68,-6 0 38,8 0 0,-8-3-14,5 1 14,-6-1 1,6 3-3,-4 0 5,-2 0 1,9 0 0,-10-1 0,3-2 0,3 3-19,-6-4 1,6 4-19,-2 0-4,-3 0 3,3 0-3,0 0 18,-3 0-6,10 0 57,-11 0-50,10 0 20,-10 0 0,9-2 10,-6 0 5,7 1-6,-10-3 1,10 4 0,-3 0-9,-2 0-17,6 0 17,-6 0 1,3 0-28,0 0 25,-7 0 0,9 0 1,-8 0 6,5 0-11,-5 0 16,9 0-12,-5 0 0,1 0 64,0-3-56,-5 1 3,9 0 0,-10 2-5,7 0 0,-4 0 3,2 0-40,-4 0-10,9 0-83,-11 0 107,10 0-4,-9 0 8,8 0 0,-7 0 41,6 0-24,-6 0 0,4 0 11,-3 0-15,-3 0 10,11 0 12,-11 0-18,11 0 0,-10 0-48,7 0 38,-7 0 1,5 0-11,-2 0 18,-4 0-2,4 0 3,2 0 0,-5 0 3,6 0-2,-5 0 1,4 0-5,-2 0 8,-3 0 1,4 0-22,-2 0 1,-2 2 15,9 0 0,-8 1-2,6-3 2,-7 0 0,5 2 0,-3 0 1,-2-1-3,9 3 0,-8-4 9,6 0-5,-7 0-1,9 0 1,-8 1 25,6 2 4,-7-3 51,10 4 0,-9-4-63,5 0-11,-5 0 9,8 0 0,-9 0 11,7 0-7,-6 0-12,8 0 0,-8 0-1,5 0-8,-4 0 1,2 0-1,-1 0-5,-4 0-18,10 0 1,-8 0 32,6 0-76,-6 0 42,8 0 0,-9 0-31,7 0 45,-7 0-1,10 0 0,-9 0 32,5 0-42,-5 0 34,9 0 0,-10 0-21,7 0-63,-7 0 56,9 0 1,-8 0-18,6 0 14,-6 0-4,8 0 10,-10 0 7,10 0 1,-8 0 31,6 0-43,-6 0 46,8 0-32,-10 0-19,10 0 1,-8 0-9,6 0-5,-6 0 22,8 0 0,-8 0-18,6 0 21,-8 0-3,11 0 0,-9 0 37,5 0-25,-5 0 0,5 0 9,-4 0-23,-3 0 8,10 4 1,-8-3 14,5 1-12,-5-1-61,9-1 52,-11 0 15,10 0 1,-8 3-6,5 0 3,-5-1 0,4-2 26,-2 0 5,-4 0-27,10 0 6,-10 0-10,10 4 1,-8-3 8,6 1-19,-6-1 8,7-1 1,-6 0-3,5 0 2,-7 0 0,5 0-4,-2 0 4,-4 0 0,6 0 1,-3 0 0,-3 4 0,11-3 0,-10 2 0,8-3 0,-8 0 0,5 0 19,-3 0 2,-3 0-19,11 0-1,-11 0 1,6 0-1,-3 0 2,-2 0 1,5 0-11,-3 0 6,-3 0 1,7 0-3,-5 0 1,-1 0 0,5 0-4,-3 0 5,-2 0 0,10 0 1,-11-2 0,8-1-1,-6 0 1,8 3 1,-8-1-1,6-1 0,-6 1 0,8-3 0,-8 4 0,5 0 0,-6-1-28,3-1 0,-2 1 21,1-2 8,-2 2 1,4 1-7,-1 0 1,-4-1 2,3-1 2,2 1 3,-4-3-1,5 4 1,-3-1 6,0-2 10,-1 3-17,4-4-2,-6 4 0,7-2 2,-5 0-29,-2 1 1,6-3 25,-2 4-61,-3 0 24,8-3-6,-8 1 51,10 0 0,-10 2-34,7 0 43,-7-5 0,6 5-34,-5-2 51,-1 1 0,8-1-18,-6-1 1,2 3 17,-3-3-22,-1 2-7,9 1 0,-8-3-1,6 1-3,-7-1 0,8 2-8,-5-2 1,0 2 14,-1-1-14,-2 0 1,8 2 4,-6-3 1,1 2-2,0-2 0,-4 2 0,10 1-1,-8-3 3,2 2 0,0-3 1,-2 4-1,5 0 1,-5-1-4,1-1 3,3 1 0,-4-3-6,6 4-9,-6 0 1,4 0 28,-3 0 22,-4 0-73,13 0 0,-10-1-46,5-1 96,-5 1 0,4-3-11,-4 4 1,0 0 8,6 0-11,-6 0 0,3 0-1,-1 0 1,-2 0-87,5 0-10,-5 0-27,9 0 108,-6 0 1,3 0-5,0 0-35,-7 0 102,10 0-45,-5 0 1,1 0 10,1 0 1,-6 0 1,7 0 0,-7 0 8,5 0-20,-5 0 0,9 0 0,-9 0-1,4 0-1,-3 0 0,7 0 0,-10 0 11,10 0 0,-7 0 13,4 0 40,-5 0-59,8 0 0,-9 0-8,7 0 20,-6 0-17,8 0 1,-8 0-2,5 0-2,-4 0 43,7 0-20,-4 0 0,1 0-4,0 0 0,-3 0-2,3 0-26,-5 0 23,7 0 1,-6 0-13,4 0-1,-4 0-3,7 0 1,-9 0-6,7 0-5,-7 0 12,10 0 0,-10 0 2,7 0-14,-6 0 14,9 0 1,-10 0-13,7 0 0,-5 0 10,3 0-1,-3 0 2,8 0 1,-6 0 1,3 0 6,-2 0-10,-3 4 7,7-3 1,-8 2-3,5-3 0,-3 0 1,3 0 12,-5 0-7,8 0 0,-8 0 0,5 0 0,-3 0-3,4 0 22,-8 0 0,9 1-14,-5 2-16,5-2 1,-8 2-27,7-3 11,-6 0 1,3 0-4,-1 0 7,-3 0 1,5 0 6,-3 0-9,-4 0 28,7 0 0,-3 1-24,1 2 83,-2-2 1,-2 2-63,4-3 4,-3 0 2,3 0 1,-1 1-2,0 2 0,2-2 20,-1 2-22,-4-3 1,5 0 103,-1 0-105,-4 0 1,7 0 57,-5 0-49,-1 0 1,5 3-3,-2 1 37,-4-2-2,9-2-55,-8 0-1,10 0 0,-10 0-13,7 0 26,-7 0 1,6 0-28,-5 0 1,1 0 26,5 0 42,-6 0-69,7 0 8,-2 0 1,0 0-38,1 0 0,-5 0-110,3 0 1,-2 0-55,4 0 0,-6 0 2,6 0 40,0 0 1,3 0 79,1 0 0,-4 0 89,-1 0 0,0 3 0,5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3:58:11.526"/>
    </inkml:context>
    <inkml:brush xml:id="br0">
      <inkml:brushProperty name="width" value="0.03528" units="cm"/>
      <inkml:brushProperty name="height" value="0.03528" units="cm"/>
    </inkml:brush>
  </inkml:definitions>
  <inkml:trace contextRef="#ctx0" brushRef="#br0">0 1375 8079,'0'7'-343,"0"-1"1221,0-6 442,0 0-805,0 7-17,0-6-360,0 5 232,0-6-180,0 0-27,0-6 0,2-2-187,2-5 1,-1-5-14,6 1 1,0-3-39,5 2 0,-6 2-9,1-6 0,0 0 94,4-5 0,1 5-80,-1-1 0,0 7 68,0-2 1,1-1-81,-1 1 0,-4 0 89,0 5 0,-2 4-148,2 0 1,1 5-57,-5-5 129,6 6 1,-9-5-62,7 4 85,-6 3 0,4-5-119,-2 6 59,-3 0 47,4 0 13,-1 0 0,-3 2 22,3 2-22,-4-3 0,3 6 118,1-2 0,1-4 21,-2 4 1,-2 2-67,2 2 1,-1-2 90,2 2 1,-4-4-85,3 4 14,4 0 0,-7 4-18,4 1 0,1-6-8,-1 1 1,4 0 13,-6 4 0,3-4-75,-1 0 29,-3 0-26,9 4-27,-3 1 68,-1-1 0,4-4-104,-7 0 96,1-6 1,-4 3 50,3-6-53,-2 0 1,5-2 15,-2-2 0,-4 1-54,4-6 1,0 0-2,0-4 1,1-1 1,-1 1 1,-5 0 28,5-1 1,1 1-3,-1-1 0,4 5-19,-5 1 55,1 5-65,0-9 158,2 10 1,2-1-54,0 6 1,-4 5 144,4 6 1,-6-2-148,1 2 1,3-1-2,2 1 0,-2-5-108,-3 0 0,2-1 105,-2 6 0,7-5-186,-2 0 186,-4 0-119,8 4 1,-8-4 31,4-1 17,3-4 4,-5 1 1,6-3 8,-4 3 0,-2-4 33,-3 4-32,-3-4 0,7-1 163,-3 0 0,-2-5-21,6 1-65,-7-6 1,9 3-71,-7-7 1,2 1-6,-1-1 0,-4 0-44,4-4 0,0 1 78,0-5 1,4 4-156,-5-4 0,5 4 104,-4-4 0,4-1-37,-5-3 0,6-1 25,-1 0 1,-2 1-35,2-1 0,-1 1 45,1-1 0,2 2 2,-2 2 0,-1-2 17,1 3 0,0 1-19,4-1 1,-4 1 32,0-1 0,-4 3-31,4 6 1,-5-5-1,4 0 0,-4 0 16,0 5 0,-1-1 7,1 1-8,-2-1 1,6 1 1,-4 0 2,-3 0 0,5-1-12,-6 1-16,7-1 1,-5 1 20,7 0 1,-6 4-96,1 0 1,-1 6 68,2-1-86,-4-4 0,7 5-6,-4-6-18,-2 6-60,3-3 98,2 6 45,-6 0-61,5 0 35,0-5-17,-5 3 2,12-4 34,-12 6 6,10 0 87,-9 0 0,9 1-66,-8 4 0,4-3 132,-3 2-151,-2 3 68,10 1 1,-11 5-15,3 1 1,2-5 22,-1 0 1,1-1-17,-2 5 0,-2-4 1,2 0 0,-2 0 17,-2 5 0,4-1-25,1 0 1,-1 0 30,-4 1 1,0 0-26,0 4 0,1-2-2,4 1 1,-3-2 3,2-1 0,-3 4-6,-1-1 0,2 1-3,2-5 0,-2 5-3,3-1 0,-4 3 32,-1-2 0,4-3-24,1 3 0,-1-4 29,-4-1 0,2 3-25,2 1 1,-3-2-13,4 3 0,-2-3 9,1-2 0,-2 1 8,2-2-15,4 2 0,-5-1-4,5 1 0,-3-1-10,4 1 1,-7-6 13,3 1 0,-1-5-5,0 5 0,-3-4 5,3 4-3,4-6 1,-5 5 2,6-5 1,-6-1 1,4 5-2,-2-2 1,-4-3 0,7 3 0,-4-5 0,-2 0 4,3 0-3,-5 0 76,7 0 15,-6 0 14,5 0-86,-6 0 9,6 0-54,-5 0 66,5-5-85,-6 3 73,0-4-54,0 6 0,1-4 8,4-1 2,-3 1-80,4 4 89,-6-6-62,5-2 0,-1-3 51,4 2-101,-4-3 93,7 5 1,-8-6-37,6 5 53,-6-5 0,7 11 2,-5-7 32,5 6 17,-8-3 73,9 6 0,-8 0-107,6 0 117,-5 0-104,7 0 1,-8 2 111,6 2 0,-6-1-43,1 6 9,4-7 1,-5 9-68,6-6 7,-6 5-94,9-2 0,-11 0 122,4 1-92,2-6 39,0 3 1,0-4-62,-2 2 39,3-3 0,-5 5-17,6-6 5,-7 0 26,10 0-47,-5-6 43,1 5-22,4-5 1,-9 6 13,6 0-2,-6 0 5,8 0 1,-7 0 1,5 0 9,-6 0-12,8 0 1,-8 0-33,6 0 0,-4 0 31,4 0 1,-5 0 5,5 0 1,-4 0-15,4 0 14,-7 6 5,10-5 1,-5 5 0,2-6-1,0 0 1,-4 0 16,4 0-17,-7 0-3,11 0 1,-6 0-97,7 0 0,-6-4 87,1-1 1,-5-5-24,5 1 0,-4 2 12,4-2 1,-2 5 15,2-5 0,2 4-7,-7-4 10,6 7 1,-3-7 255,2 6-253,2 1 140,-4-4 0,5 8-68,-3 2 1,2-1 54,-7 6 1,5-5-108,-5 5 0,2-2 34,-1 2 0,-2 3-24,6-3 0,-7-2-14,3 2 0,1-4-47,-1 4 1,0-5 101,-1 5-49,-2-6 0,8 4-7,-5-2 0,1-3 99,-2 2 1,-1-3-123,6-1 1,-4-5 1,4-4 0,-5 1 13,5-1 1,-2-1-11,2-8 1,3 3-147,-3-3 1,-2-1 96,2 1 1,0-3-139,5 3 0,-1-5 83,0 5 1,0-4 38,1 4 1,-5-4 49,0 4 1,0-4 14,4 4-1,0 0 33,1 5 1,-3-4-67,-2-1 1,3 0 13,-3 4 0,2 1 13,-2 0 0,2 0 19,-2-1 1,3 2-23,2 3 1,-5-2-3,-1 2 1,0-3-20,1-2 0,1 5-36,-6 0 53,7 0 0,-5-4 2,3 0 1,1 4 11,-5 0 0,3 5-17,-4-5 0,5 0 25,-4-5 1,4 5-19,-5 0 1,3 6-42,-3-6 0,-1 1 30,6-1 0,-5-3-3,5 3 0,-6 2-7,2-2 13,2 0 0,-1-4 21,2 0 1,0 4-24,-3 0 1,-4 4-4,3-4 8,3 0 1,-3 1 32,5-1 0,-6 4-38,1-4 0,-1 7-19,2-3-62,-4-3 0,9 5 68,-5-6-34,-1 7 38,3-5 1,-5 7-39,7 0-4,-6-5 85,9 3-17,-4-4 0,1 6 7,-1 0 0,-4 0-20,5 0-6,-5 0 8,8 0 0,-5 0 1,2 0 12,0 0 1,-5 0-13,4 0 1,-3 0 35,4 0-15,-5 6 4,7-4 65,-4 10-36,7-5 0,-5 5 129,0-3-154,-6 2 1,7-7 54,-6 5 1,5-5-43,-4 5 0,-1-5 8,-4 5 0,5-4-7,-1 4 1,2-5 40,-1 5-132,-4-6 85,11 8 1,-11-7-47,4 4 37,2-4 0,-1 3-25,3-3 1,-1-2 34,-4 2-2,-3-2 1,10-1-18,-7 4 0,3-4 1,-4 3 1,1-2 25,5-2 3,-7 0-79,10 6 52,-5-5 0,2 7 25,0-4-16,-6-2 12,10 4 1,-11-1 6,7-2-15,-6 2 0,4-1-28,-2 1 38,-3-1 57,9 3 0,-8-2-68,6 4 0,-5-1 8,-1-4 1,4-1-4,-3 6 1,2-4-38,-1 3 0,-2-4 57,6 0-19,-7 3 0,8-4-3,-5 6 1,1-6-2,-2 1 1,-1 0-35,6 0 1,-4-3-7,4 4 0,-7-3-10,3 3 1,2-3-12,2 2 1,-1-2 15,0-2 1,-3 0-1,4 0 0,-5 0 82,5 0 0,-4 4-10,4 1-48,0-1 23,4-4 1,0 0-26,0 0 1,-4 0 80,0 0 1,-4 0-63,4 0 0,-5 0 13,5 0 0,-4 0 23,3 0 2,1 0-124,5 0 106,-1 0-105,1 0 80,-1 0-27,0 0 0,-4 0 18,0 0-50,-6 0 31,9 0-3,-11 0 82,11 0-45,-11 6 0,6-3 15,-7 6 1,4-5-31,1 5 1,-1-4 12,-4 4-6,0 0 1,0 4-32,0 0 1,4-4 84,0 0 0,1 0-56,-5 4 1,0-4-20,0 0 1,2-1-3,2 6 1,-2-5-13,2 0 0,2 0 28,-2 4 1,3 1 71,-3-2-69,-3 2 1,10-1 10,-7 1 1,1-5-4,-5 0 1,4-5-4,1 5 0,-2-5-24,-3 5 9,7-5 1,-5 6-52,7-6 65,-5 1-108,1 1 93,2-5 1,-6 6 99,3-3-130,4-2 1,-5 5-29,6-7 32,-6 5 0,4-1 19,-3 4 1,-2-4 4,3 5 1,0-4-6,0 4 0,1-7 93,-2 3-90,-3 3 1,7-3 30,-3 4 0,-4-1-15,3-4-3,-2-2-110,3 10 111,-3-11-88,5 5 1,-7-6 61,5 0-139,-3 0 105,4 0 51,-6 0-62,0 0 30,5 0-160,-3-6 0,4-2 107,-6-4 1,1 3-88,4 0 1,-3 0 110,2-5 0,-3 1-42,-1-1 0,5 2 65,-1-2 1,2 1 14,-1-1 0,-4 5-16,3 0 1,-1 1 15,2-6 1,-4 1 87,4-1 1,1 5-40,-1 0 0,-2 0 95,-3-3-131,7-2 1,-5 1 33,7-1 1,-4 1-83,4-1 0,-5 2-6,5-2 1,-4 1-11,4-1 0,-2 1-98,2 0 124,3 0 1,-5-1-2,6 1 1,-4-1 12,0 1 1,0 0 9,4-1 1,-4 1 1,0-1 1,-2 1 25,2 0 1,4 0 14,-5-1 1,0 1-62,1-1 1,-5 5 22,5 0 0,-1 1-2,0-5 1,3 4 2,-7 0 0,5 4 5,-4-4 0,0 6-31,0-1 98,-4-3-29,6 5 14,-2-4-61,-3 6 20,3 0-233,-5 0 79,0 0 103,7 0-135,-6 0 179,5 0 2,-6 0-6,0 0 176,6 0 44,-5 0-204,5 0 1,-6 1 143,0 4-118,0-3 1,2 8 227,3-6-200,-4 7 1,5-4 9,-6 7 1,0-5 23,0 0 1,0-1-9,0 5 0,0 1 30,0-1 0,0 1-41,0-1 1,4 4-39,1 1 0,-1 0 29,-4-4 0,0-1 1,0 0 0,1 5-30,4 0 1,-3 0-7,2-5 1,-3 0-128,-1 1 138,6-1 1,-3 1-104,6-2 0,-5 2 91,-1-1 1,1-1-72,0-3 0,-3 3 43,4-3-8,3 2 16,-7 3-2,10-1 1,-9-4 85,3 0-62,-4-6-238,5 3 224,-4-6-92,3 0 60,-5 0 42,6 0 3,-4 0 0,5-1-2,-2-4 1,-4 2 58,3-6 1,3 5-66,-3-5 1,2 0-33,-2-5 0,-2 5 42,2-5 1,3 4-194,-3-8 0,4 3 106,-3 1 1,6 0-85,-2-4 0,-2 3 87,2-3 1,-5 0-9,5 0 1,-2-2 27,2 3 0,3-3-23,-3-2 1,1-2 102,-1 6 0,3-4-88,-3 4 0,3-4 42,1 5 0,-4-6-17,0 5 0,0-4 21,5 5 0,-1-3-35,0 2 0,-1 3 10,-3-3 1,3 4-7,-3 0 1,-2 1 3,2-1 0,-4 1 47,4 0 1,-6 0-43,6-1 0,-4 5 49,4 0 1,-5 2-42,5-2 0,-4-3-7,4 3-13,-7-2 1,9-3-2,-6 1 0,0 1 3,0 3 1,-3-3 13,7 3 0,-5 2 9,0-2 0,-1 5-37,2-5 65,-4 6 1,5-4 9,-6 2 21,0 3-89,6-4 8,-5 6-225,5 0 231,-6 0-60,0 0 83,6 0 17,-4 0 17,4 0 24,-6 0 5,0 0-55,5 0 74,-3 0-35,4 6 1,-5-3 224,4 6-220,-3 0 0,3 5 21,-5-1 1,0 1-14,0-2 1,2 2-13,2-1 0,-3 1-21,4-1 0,-3 2 21,-2 3 1,0-4 1,0 4 0,4 2-19,1-3 0,-1 3-4,-4-2 0,0-4 23,0 4 1,0-3 1,0-2 1,2 1 1,1-1 1,-1 0-11,3 0 0,-3 1-143,-2-1 135,0 1 1,4-1-42,1 0 0,-1-4 45,-4 0-30,0 0 1,0 4 3,0 1 0,4-5-11,0-1 1,1-4-10,-5 5 6,0 0 1,0 5 35,0-1 1,4-4 47,1 0-121,-1 0 69,-4 4-155,0 1 0,2-3 192,2-2 132,-3 3 1,6-8-281,-7 5 139,0-7-32,0 10 26,0-10 252,0 9-234,0-10 367,0 6-119,0-7 3057,0 0-3125,6 0 1,-5 1-286,3 4 0,-1-4-674,2 3 555,-4 4 0,10 0-85,-6 4 0,3-3 125,-4 0 1,5 0-34,-4 5 0,4-1 166,-5 1 0,7-2-84,-3-3 0,0 2 137,1-2 0,-5 3-49,5 1 1,-1-4-16,0 0 1,0-1-4,-3 1 0,-3 1-5,7-6-18,-6 7 0,9-10-44,-10 10 0,5-9 24,-3 3-151,-2-3 179,4-2 0,-5-2-8,4-3-114,-3 3 61,3-9 0,0 4-129,-1-7 1,2 2 89,-1 3 1,-4-2-9,3 2 1,3-3 43,-3-2 1,1 1-12,-5-1 0,4 2-14,0-2 1,0 5 111,-4 0 1,2 0-101,2-4 72,-2-1 1,4 2 154,-6-2-183,6 1 1,-5-1 62,3 1 1,-2 0-45,-2 0 1,5-1-31,-1 1 0,1-1 32,-5 1 1,4 0-89,1-1 1,-1 1 22,-4-1 1,5 1-11,-1 0 1,2 1 129,-2 3 1,-2-3-90,2 3 1,-1 2 0,2-2 7,-4 0 0,5 1-31,-6-1 1,4 4-134,1-4 97,-1 6 1,-2-3-60,3 6-197,-4-6 206,5 5-47,-6-5 237,0 6-205,5 0 238,-3 0-84,4 0 1,-6 1 2,0 4 154,0-4-179,6 11 72,-4-4-44,3 5 1,-1 0 37,1 0 1,-1-4-32,-4 0 1,2-1 83,3 1 0,-3 2-70,1-2 0,-1-2 0,-2 2 1,2 0 30,2 5-27,-3-1 1,5 1 37,-6-1 1,0 0-32,0 1 0,5-5 95,-1 0-91,1 0 0,-4 4-12,3 0 1,-2-4-9,3 0 2,-4 0 1,0 2 12,4-2-10,-3 3 0,5-6-42,-3 3 1,-2-1 40,3-4 0,0-1-115,0 6 94,-1-6 17,2 9 1,-3-6 24,6 3 0,-6-2 34,1-3-28,3-2 1,-3 8 5,4-6 0,-3 3 111,4-3-130,-6-3 0,5 10 189,-4-7-119,-3 1-30,12 0 22,-13 3 12,12 0-64,-10 3 0,9-8 22,-8 6-54,2-5 0,-3 6 58,2-6-152,-2 1 135,3 1-21,2-5 0,-5 10-25,7-7 2,-6 1 1,5-4-354,-4 3 292,-2-2 0,5 3-190,-3-5 0,-2 2-124,3 3-154,-4-4 43,5 5 494,-4-6 0,9 0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3:58:11.527"/>
    </inkml:context>
    <inkml:brush xml:id="br0">
      <inkml:brushProperty name="width" value="0.03528" units="cm"/>
      <inkml:brushProperty name="height" value="0.03528" units="cm"/>
    </inkml:brush>
  </inkml:definitions>
  <inkml:trace contextRef="#ctx0" brushRef="#br0">0 1375 8079,'0'7'-343,"0"-1"1221,0-6 442,0 0-805,0 7-17,0-6-360,0 5 232,0-6-180,0 0-27,0-6 0,2-2-187,2-5 1,-1-5-14,6 1 1,0-3-39,5 2 0,-6 2-9,1-6 0,0 0 94,4-5 0,1 5-80,-1-1 0,0 7 68,0-2 1,1-1-81,-1 1 0,-4 0 89,0 5 0,-2 4-148,2 0 1,1 5-57,-5-5 129,6 6 1,-9-5-62,7 4 85,-6 3 0,4-5-119,-2 6 59,-3 0 47,4 0 13,-1 0 0,-3 2 22,3 2-22,-4-3 0,3 6 118,1-2 0,1-4 21,-2 4 1,-2 2-67,2 2 1,-1-2 90,2 2 1,-4-4-85,3 4 14,4 0 0,-7 4-18,4 1 0,1-6-8,-1 1 1,4 0 13,-6 4 0,3-4-75,-1 0 29,-3 0-26,9 4-27,-3 1 68,-1-1 0,4-4-104,-7 0 96,1-6 1,-4 3 50,3-6-53,-2 0 1,5-2 15,-2-2 0,-4 1-54,4-6 1,0 0-2,0-4 1,1-1 1,-1 1 1,-5 0 28,5-1 1,1 1-3,-1-1 0,4 5-19,-5 1 55,1 5-65,0-9 158,2 10 1,2-1-54,0 6 1,-4 5 144,4 6 1,-6-2-148,1 2 1,3-1-2,2 1 0,-2-5-108,-3 0 0,2-1 105,-2 6 0,7-5-186,-2 0 186,-4 0-119,8 4 1,-8-4 31,4-1 17,3-4 4,-5 1 1,6-3 8,-4 3 0,-2-4 33,-3 4-32,-3-4 0,7-1 163,-3 0 0,-2-5-21,6 1-65,-7-6 1,9 3-71,-7-7 1,2 1-6,-1-1 0,-4 0-44,4-4 0,0 1 78,0-5 1,4 4-156,-5-4 0,5 4 104,-4-4 0,4-1-37,-5-3 0,6-1 25,-1 0 1,-2 1-35,2-1 0,-1 1 45,1-1 0,2 2 2,-2 2 0,-1-2 17,1 3 0,0 1-19,4-1 1,-4 1 32,0-1 0,-4 3-31,4 6 1,-5-5-1,4 0 0,-4 0 16,0 5 0,-1-1 7,1 1-8,-2-1 1,6 1 1,-4 0 2,-3 0 0,5-1-12,-6 1-16,7-1 1,-5 1 20,7 0 1,-6 4-96,1 0 1,-1 6 68,2-1-86,-4-4 0,7 5-6,-4-6-18,-2 6-60,3-3 98,2 6 45,-6 0-61,5 0 35,0-5-17,-5 3 2,12-4 34,-12 6 6,10 0 87,-9 0 0,9 1-66,-8 4 0,4-3 132,-3 2-151,-2 3 68,10 1 1,-11 5-15,3 1 1,2-5 22,-1 0 1,1-1-17,-2 5 0,-2-4 1,2 0 0,-2 0 17,-2 5 0,4-1-25,1 0 1,-1 0 30,-4 1 1,0 0-26,0 4 0,1-2-2,4 1 1,-3-2 3,2-1 0,-3 4-6,-1-1 0,2 1-3,2-5 0,-2 5-3,3-1 0,-4 3 32,-1-2 0,4-3-24,1 3 0,-1-4 29,-4-1 0,2 3-25,2 1 1,-3-2-13,4 3 0,-2-3 9,1-2 0,-2 1 8,2-2-15,4 2 0,-5-1-4,5 1 0,-3-1-10,4 1 1,-7-6 13,3 1 0,-1-5-5,0 5 0,-3-4 5,3 4-3,4-6 1,-5 5 2,6-5 1,-6-1 1,4 5-2,-2-2 1,-4-3 0,7 3 0,-4-5 0,-2 0 4,3 0-3,-5 0 76,7 0 15,-6 0 14,5 0-86,-6 0 9,6 0-54,-5 0 66,5-5-85,-6 3 73,0-4-54,0 6 0,1-4 8,4-1 2,-3 1-80,4 4 89,-6-6-62,5-2 0,-1-3 51,4 2-101,-4-3 93,7 5 1,-8-6-37,6 5 53,-6-5 0,7 11 2,-5-7 32,5 6 17,-8-3 73,9 6 0,-8 0-107,6 0 117,-5 0-104,7 0 1,-8 2 111,6 2 0,-6-1-43,1 6 9,4-7 1,-5 9-68,6-6 7,-6 5-94,9-2 0,-11 0 122,4 1-92,2-6 39,0 3 1,0-4-62,-2 2 39,3-3 0,-5 5-17,6-6 5,-7 0 26,10 0-47,-5-6 43,1 5-22,4-5 1,-9 6 13,6 0-2,-6 0 5,8 0 1,-7 0 1,5 0 9,-6 0-12,8 0 1,-8 0-33,6 0 0,-4 0 31,4 0 1,-5 0 5,5 0 1,-4 0-15,4 0 14,-7 6 5,10-5 1,-5 5 0,2-6-1,0 0 1,-4 0 16,4 0-17,-7 0-3,11 0 1,-6 0-97,7 0 0,-6-4 87,1-1 1,-5-5-24,5 1 0,-4 2 12,4-2 1,-2 5 15,2-5 0,2 4-7,-7-4 10,6 7 1,-3-7 255,2 6-253,2 1 140,-4-4 0,5 8-68,-3 2 1,2-1 54,-7 6 1,5-5-108,-5 5 0,2-2 34,-1 2 0,-2 3-24,6-3 0,-7-2-14,3 2 0,1-4-47,-1 4 1,0-5 101,-1 5-49,-2-6 0,8 4-7,-5-2 0,1-3 99,-2 2 1,-1-3-123,6-1 1,-4-5 1,4-4 0,-5 1 13,5-1 1,-2-1-11,2-8 1,3 3-147,-3-3 1,-2-1 96,2 1 1,0-3-139,5 3 0,-1-5 83,0 5 1,0-4 38,1 4 1,-5-4 49,0 4 1,0-4 14,4 4-1,0 0 33,1 5 1,-3-4-67,-2-1 1,3 0 13,-3 4 0,2 1 13,-2 0 0,2 0 19,-2-1 1,3 2-23,2 3 1,-5-2-3,-1 2 1,0-3-20,1-2 0,1 5-36,-6 0 53,7 0 0,-5-4 2,3 0 1,1 4 11,-5 0 0,3 5-17,-4-5 0,5 0 25,-4-5 1,4 5-19,-5 0 1,3 6-42,-3-6 0,-1 1 30,6-1 0,-5-3-3,5 3 0,-6 2-7,2-2 13,2 0 0,-1-4 21,2 0 1,0 4-24,-3 0 1,-4 4-4,3-4 8,3 0 1,-3 1 32,5-1 0,-6 4-38,1-4 0,-1 7-19,2-3-62,-4-3 0,9 5 68,-5-6-34,-1 7 38,3-5 1,-5 7-39,7 0-4,-6-5 85,9 3-17,-4-4 0,1 6 7,-1 0 0,-4 0-20,5 0-6,-5 0 8,8 0 0,-5 0 1,2 0 12,0 0 1,-5 0-13,4 0 1,-3 0 35,4 0-15,-5 6 4,7-4 65,-4 10-36,7-5 0,-5 5 129,0-3-154,-6 2 1,7-7 54,-6 5 1,5-5-43,-4 5 0,-1-5 8,-4 5 0,5-4-7,-1 4 1,2-5 40,-1 5-132,-4-6 85,11 8 1,-11-7-47,4 4 37,2-4 0,-1 3-25,3-3 1,-1-2 34,-4 2-2,-3-2 1,10-1-18,-7 4 0,3-4 1,-4 3 1,1-2 25,5-2 3,-7 0-79,10 6 52,-5-5 0,2 7 25,0-4-16,-6-2 12,10 4 1,-11-1 6,7-2-15,-6 2 0,4-1-28,-2 1 38,-3-1 57,9 3 0,-8-2-68,6 4 0,-5-1 8,-1-4 1,4-1-4,-3 6 1,2-4-38,-1 3 0,-2-4 57,6 0-19,-7 3 0,8-4-3,-5 6 1,1-6-2,-2 1 1,-1 0-35,6 0 1,-4-3-7,4 4 0,-7-3-10,3 3 1,2-3-12,2 2 1,-1-2 15,0-2 1,-3 0-1,4 0 0,-5 0 82,5 0 0,-4 4-10,4 1-48,0-1 23,4-4 1,0 0-26,0 0 1,-4 0 80,0 0 1,-4 0-63,4 0 0,-5 0 13,5 0 0,-4 0 23,3 0 2,1 0-124,5 0 106,-1 0-105,1 0 80,-1 0-27,0 0 0,-4 0 18,0 0-50,-6 0 31,9 0-3,-11 0 82,11 0-45,-11 6 0,6-3 15,-7 6 1,4-5-31,1 5 1,-1-4 12,-4 4-6,0 0 1,0 4-32,0 0 1,4-4 84,0 0 0,1 0-56,-5 4 1,0-4-20,0 0 1,2-1-3,2 6 1,-2-5-13,2 0 0,2 0 28,-2 4 1,3 1 71,-3-2-69,-3 2 1,10-1 10,-7 1 1,1-5-4,-5 0 1,4-5-4,1 5 0,-2-5-24,-3 5 9,7-5 1,-5 6-52,7-6 65,-5 1-108,1 1 93,2-5 1,-6 6 99,3-3-130,4-2 1,-5 5-29,6-7 32,-6 5 0,4-1 19,-3 4 1,-2-4 4,3 5 1,0-4-6,0 4 0,1-7 93,-2 3-90,-3 3 1,7-3 30,-3 4 0,-4-1-15,3-4-3,-2-2-110,3 10 111,-3-11-88,5 5 1,-7-6 61,5 0-139,-3 0 105,4 0 51,-6 0-62,0 0 30,5 0-160,-3-6 0,4-2 107,-6-4 1,1 3-88,4 0 1,-3 0 110,2-5 0,-3 1-42,-1-1 0,5 2 65,-1-2 1,2 1 14,-1-1 0,-4 5-16,3 0 1,-1 1 15,2-6 1,-4 1 87,4-1 1,1 5-40,-1 0 0,-2 0 95,-3-3-131,7-2 1,-5 1 33,7-1 1,-4 1-83,4-1 0,-5 2-6,5-2 1,-4 1-11,4-1 0,-2 1-98,2 0 124,3 0 1,-5-1-2,6 1 1,-4-1 12,0 1 1,0 0 9,4-1 1,-4 1 1,0-1 1,-2 1 25,2 0 1,4 0 14,-5-1 1,0 1-62,1-1 1,-5 5 22,5 0 0,-1 1-2,0-5 1,3 4 2,-7 0 0,5 4 5,-4-4 0,0 6-31,0-1 98,-4-3-29,6 5 14,-2-4-61,-3 6 20,3 0-233,-5 0 79,0 0 103,7 0-135,-6 0 179,5 0 2,-6 0-6,0 0 176,6 0 44,-5 0-204,5 0 1,-6 1 143,0 4-118,0-3 1,2 8 227,3-6-200,-4 7 1,5-4 9,-6 7 1,0-5 23,0 0 1,0-1-9,0 5 0,0 1 30,0-1 0,0 1-41,0-1 1,4 4-39,1 1 0,-1 0 29,-4-4 0,0-1 1,0 0 0,1 5-30,4 0 1,-3 0-7,2-5 1,-3 0-128,-1 1 138,6-1 1,-3 1-104,6-2 0,-5 2 91,-1-1 1,1-1-72,0-3 0,-3 3 43,4-3-8,3 2 16,-7 3-2,10-1 1,-9-4 85,3 0-62,-4-6-238,5 3 224,-4-6-92,3 0 60,-5 0 42,6 0 3,-4 0 0,5-1-2,-2-4 1,-4 2 58,3-6 1,3 5-66,-3-5 1,2 0-33,-2-5 0,-2 5 42,2-5 1,3 4-194,-3-8 0,4 3 106,-3 1 1,6 0-85,-2-4 0,-2 3 87,2-3 1,-5 0-9,5 0 1,-2-2 27,2 3 0,3-3-23,-3-2 1,1-2 102,-1 6 0,3-4-88,-3 4 0,3-4 42,1 5 0,-4-6-17,0 5 0,0-4 21,5 5 0,-1-3-35,0 2 0,-1 3 10,-3-3 1,3 4-7,-3 0 1,-2 1 3,2-1 0,-4 1 47,4 0 1,-6 0-43,6-1 0,-4 5 49,4 0 1,-5 2-42,5-2 0,-4-3-7,4 3-13,-7-2 1,9-3-2,-6 1 0,0 1 3,0 3 1,-3-3 13,7 3 0,-5 2 9,0-2 0,-1 5-37,2-5 65,-4 6 1,5-4 9,-6 2 21,0 3-89,6-4 8,-5 6-225,5 0 231,-6 0-60,0 0 83,6 0 17,-4 0 17,4 0 24,-6 0 5,0 0-55,5 0 74,-3 0-35,4 6 1,-5-3 224,4 6-220,-3 0 0,3 5 21,-5-1 1,0 1-14,0-2 1,2 2-13,2-1 0,-3 1-21,4-1 0,-3 2 21,-2 3 1,0-4 1,0 4 0,4 2-19,1-3 0,-1 3-4,-4-2 0,0-4 23,0 4 1,0-3 1,0-2 1,2 1 1,1-1 1,-1 0-11,3 0 0,-3 1-143,-2-1 135,0 1 1,4-1-42,1 0 0,-1-4 45,-4 0-30,0 0 1,0 4 3,0 1 0,4-5-11,0-1 1,1-4-10,-5 5 6,0 0 1,0 5 35,0-1 1,4-4 47,1 0-121,-1 0 69,-4 4-155,0 1 0,2-3 192,2-2 132,-3 3 1,6-8-281,-7 5 139,0-7-32,0 10 26,0-10 252,0 9-234,0-10 367,0 6-119,0-7 3057,0 0-3125,6 0 1,-5 1-286,3 4 0,-1-4-674,2 3 555,-4 4 0,10 0-85,-6 4 0,3-3 125,-4 0 1,5 0-34,-4 5 0,4-1 166,-5 1 0,7-2-84,-3-3 0,0 2 137,1-2 0,-5 3-49,5 1 1,-1-4-16,0 0 1,0-1-4,-3 1 0,-3 1-5,7-6-18,-6 7 0,9-10-44,-10 10 0,5-9 24,-3 3-151,-2-3 179,4-2 0,-5-2-8,4-3-114,-3 3 61,3-9 0,0 4-129,-1-7 1,2 2 89,-1 3 1,-4-2-9,3 2 1,3-3 43,-3-2 1,1 1-12,-5-1 0,4 2-14,0-2 1,0 5 111,-4 0 1,2 0-101,2-4 72,-2-1 1,4 2 154,-6-2-183,6 1 1,-5-1 62,3 1 1,-2 0-45,-2 0 1,5-1-31,-1 1 0,1-1 32,-5 1 1,4 0-89,1-1 1,-1 1 22,-4-1 1,5 1-11,-1 0 1,2 1 129,-2 3 1,-2-3-90,2 3 1,-1 2 0,2-2 7,-4 0 0,5 1-31,-6-1 1,4 4-134,1-4 97,-1 6 1,-2-3-60,3 6-197,-4-6 206,5 5-47,-6-5 237,0 6-205,5 0 238,-3 0-84,4 0 1,-6 1 2,0 4 154,0-4-179,6 11 72,-4-4-44,3 5 1,-1 0 37,1 0 1,-1-4-32,-4 0 1,2-1 83,3 1 0,-3 2-70,1-2 0,-1-2 0,-2 2 1,2 0 30,2 5-27,-3-1 1,5 1 37,-6-1 1,0 0-32,0 1 0,5-5 95,-1 0-91,1 0 0,-4 4-12,3 0 1,-2-4-9,3 0 2,-4 0 1,0 2 12,4-2-10,-3 3 0,5-6-42,-3 3 1,-2-1 40,3-4 0,0-1-115,0 6 94,-1-6 17,2 9 1,-3-6 24,6 3 0,-6-2 34,1-3-28,3-2 1,-3 8 5,4-6 0,-3 3 111,4-3-130,-6-3 0,5 10 189,-4-7-119,-3 1-30,12 0 22,-13 3 12,12 0-64,-10 3 0,9-8 22,-8 6-54,2-5 0,-3 6 58,2-6-152,-2 1 135,3 1-21,2-5 0,-5 10-25,7-7 2,-6 1 1,5-4-354,-4 3 292,-2-2 0,5 3-190,-3-5 0,-2 2-124,3 3-154,-4-4 43,5 5 494,-4-6 0,9 0 0,-4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3:58:11.527"/>
    </inkml:context>
    <inkml:brush xml:id="br0">
      <inkml:brushProperty name="width" value="0.03528" units="cm"/>
      <inkml:brushProperty name="height" value="0.03528" units="cm"/>
    </inkml:brush>
  </inkml:definitions>
  <inkml:trace contextRef="#ctx0" brushRef="#br0">0 1375 8079,'0'7'-343,"0"-1"1221,0-6 442,0 0-805,0 7-17,0-6-360,0 5 232,0-6-180,0 0-27,0-6 0,2-2-187,2-5 1,-1-5-14,6 1 1,0-3-39,5 2 0,-6 2-9,1-6 0,0 0 94,4-5 0,1 5-80,-1-1 0,0 7 68,0-2 1,1-1-81,-1 1 0,-4 0 89,0 5 0,-2 4-148,2 0 1,1 5-57,-5-5 129,6 6 1,-9-5-62,7 4 85,-6 3 0,4-5-119,-2 6 59,-3 0 47,4 0 13,-1 0 0,-3 2 22,3 2-22,-4-3 0,3 6 118,1-2 0,1-4 21,-2 4 1,-2 2-67,2 2 1,-1-2 90,2 2 1,-4-4-85,3 4 14,4 0 0,-7 4-18,4 1 0,1-6-8,-1 1 1,4 0 13,-6 4 0,3-4-75,-1 0 29,-3 0-26,9 4-27,-3 1 68,-1-1 0,4-4-104,-7 0 96,1-6 1,-4 3 50,3-6-53,-2 0 1,5-2 15,-2-2 0,-4 1-54,4-6 1,0 0-2,0-4 1,1-1 1,-1 1 1,-5 0 28,5-1 1,1 1-3,-1-1 0,4 5-19,-5 1 55,1 5-65,0-9 158,2 10 1,2-1-54,0 6 1,-4 5 144,4 6 1,-6-2-148,1 2 1,3-1-2,2 1 0,-2-5-108,-3 0 0,2-1 105,-2 6 0,7-5-186,-2 0 186,-4 0-119,8 4 1,-8-4 31,4-1 17,3-4 4,-5 1 1,6-3 8,-4 3 0,-2-4 33,-3 4-32,-3-4 0,7-1 163,-3 0 0,-2-5-21,6 1-65,-7-6 1,9 3-71,-7-7 1,2 1-6,-1-1 0,-4 0-44,4-4 0,0 1 78,0-5 1,4 4-156,-5-4 0,5 4 104,-4-4 0,4-1-37,-5-3 0,6-1 25,-1 0 1,-2 1-35,2-1 0,-1 1 45,1-1 0,2 2 2,-2 2 0,-1-2 17,1 3 0,0 1-19,4-1 1,-4 1 32,0-1 0,-4 3-31,4 6 1,-5-5-1,4 0 0,-4 0 16,0 5 0,-1-1 7,1 1-8,-2-1 1,6 1 1,-4 0 2,-3 0 0,5-1-12,-6 1-16,7-1 1,-5 1 20,7 0 1,-6 4-96,1 0 1,-1 6 68,2-1-86,-4-4 0,7 5-6,-4-6-18,-2 6-60,3-3 98,2 6 45,-6 0-61,5 0 35,0-5-17,-5 3 2,12-4 34,-12 6 6,10 0 87,-9 0 0,9 1-66,-8 4 0,4-3 132,-3 2-151,-2 3 68,10 1 1,-11 5-15,3 1 1,2-5 22,-1 0 1,1-1-17,-2 5 0,-2-4 1,2 0 0,-2 0 17,-2 5 0,4-1-25,1 0 1,-1 0 30,-4 1 1,0 0-26,0 4 0,1-2-2,4 1 1,-3-2 3,2-1 0,-3 4-6,-1-1 0,2 1-3,2-5 0,-2 5-3,3-1 0,-4 3 32,-1-2 0,4-3-24,1 3 0,-1-4 29,-4-1 0,2 3-25,2 1 1,-3-2-13,4 3 0,-2-3 9,1-2 0,-2 1 8,2-2-15,4 2 0,-5-1-4,5 1 0,-3-1-10,4 1 1,-7-6 13,3 1 0,-1-5-5,0 5 0,-3-4 5,3 4-3,4-6 1,-5 5 2,6-5 1,-6-1 1,4 5-2,-2-2 1,-4-3 0,7 3 0,-4-5 0,-2 0 4,3 0-3,-5 0 76,7 0 15,-6 0 14,5 0-86,-6 0 9,6 0-54,-5 0 66,5-5-85,-6 3 73,0-4-54,0 6 0,1-4 8,4-1 2,-3 1-80,4 4 89,-6-6-62,5-2 0,-1-3 51,4 2-101,-4-3 93,7 5 1,-8-6-37,6 5 53,-6-5 0,7 11 2,-5-7 32,5 6 17,-8-3 73,9 6 0,-8 0-107,6 0 117,-5 0-104,7 0 1,-8 2 111,6 2 0,-6-1-43,1 6 9,4-7 1,-5 9-68,6-6 7,-6 5-94,9-2 0,-11 0 122,4 1-92,2-6 39,0 3 1,0-4-62,-2 2 39,3-3 0,-5 5-17,6-6 5,-7 0 26,10 0-47,-5-6 43,1 5-22,4-5 1,-9 6 13,6 0-2,-6 0 5,8 0 1,-7 0 1,5 0 9,-6 0-12,8 0 1,-8 0-33,6 0 0,-4 0 31,4 0 1,-5 0 5,5 0 1,-4 0-15,4 0 14,-7 6 5,10-5 1,-5 5 0,2-6-1,0 0 1,-4 0 16,4 0-17,-7 0-3,11 0 1,-6 0-97,7 0 0,-6-4 87,1-1 1,-5-5-24,5 1 0,-4 2 12,4-2 1,-2 5 15,2-5 0,2 4-7,-7-4 10,6 7 1,-3-7 255,2 6-253,2 1 140,-4-4 0,5 8-68,-3 2 1,2-1 54,-7 6 1,5-5-108,-5 5 0,2-2 34,-1 2 0,-2 3-24,6-3 0,-7-2-14,3 2 0,1-4-47,-1 4 1,0-5 101,-1 5-49,-2-6 0,8 4-7,-5-2 0,1-3 99,-2 2 1,-1-3-123,6-1 1,-4-5 1,4-4 0,-5 1 13,5-1 1,-2-1-11,2-8 1,3 3-147,-3-3 1,-2-1 96,2 1 1,0-3-139,5 3 0,-1-5 83,0 5 1,0-4 38,1 4 1,-5-4 49,0 4 1,0-4 14,4 4-1,0 0 33,1 5 1,-3-4-67,-2-1 1,3 0 13,-3 4 0,2 1 13,-2 0 0,2 0 19,-2-1 1,3 2-23,2 3 1,-5-2-3,-1 2 1,0-3-20,1-2 0,1 5-36,-6 0 53,7 0 0,-5-4 2,3 0 1,1 4 11,-5 0 0,3 5-17,-4-5 0,5 0 25,-4-5 1,4 5-19,-5 0 1,3 6-42,-3-6 0,-1 1 30,6-1 0,-5-3-3,5 3 0,-6 2-7,2-2 13,2 0 0,-1-4 21,2 0 1,0 4-24,-3 0 1,-4 4-4,3-4 8,3 0 1,-3 1 32,5-1 0,-6 4-38,1-4 0,-1 7-19,2-3-62,-4-3 0,9 5 68,-5-6-34,-1 7 38,3-5 1,-5 7-39,7 0-4,-6-5 85,9 3-17,-4-4 0,1 6 7,-1 0 0,-4 0-20,5 0-6,-5 0 8,8 0 0,-5 0 1,2 0 12,0 0 1,-5 0-13,4 0 1,-3 0 35,4 0-15,-5 6 4,7-4 65,-4 10-36,7-5 0,-5 5 129,0-3-154,-6 2 1,7-7 54,-6 5 1,5-5-43,-4 5 0,-1-5 8,-4 5 0,5-4-7,-1 4 1,2-5 40,-1 5-132,-4-6 85,11 8 1,-11-7-47,4 4 37,2-4 0,-1 3-25,3-3 1,-1-2 34,-4 2-2,-3-2 1,10-1-18,-7 4 0,3-4 1,-4 3 1,1-2 25,5-2 3,-7 0-79,10 6 52,-5-5 0,2 7 25,0-4-16,-6-2 12,10 4 1,-11-1 6,7-2-15,-6 2 0,4-1-28,-2 1 38,-3-1 57,9 3 0,-8-2-68,6 4 0,-5-1 8,-1-4 1,4-1-4,-3 6 1,2-4-38,-1 3 0,-2-4 57,6 0-19,-7 3 0,8-4-3,-5 6 1,1-6-2,-2 1 1,-1 0-35,6 0 1,-4-3-7,4 4 0,-7-3-10,3 3 1,2-3-12,2 2 1,-1-2 15,0-2 1,-3 0-1,4 0 0,-5 0 82,5 0 0,-4 4-10,4 1-48,0-1 23,4-4 1,0 0-26,0 0 1,-4 0 80,0 0 1,-4 0-63,4 0 0,-5 0 13,5 0 0,-4 0 23,3 0 2,1 0-124,5 0 106,-1 0-105,1 0 80,-1 0-27,0 0 0,-4 0 18,0 0-50,-6 0 31,9 0-3,-11 0 82,11 0-45,-11 6 0,6-3 15,-7 6 1,4-5-31,1 5 1,-1-4 12,-4 4-6,0 0 1,0 4-32,0 0 1,4-4 84,0 0 0,1 0-56,-5 4 1,0-4-20,0 0 1,2-1-3,2 6 1,-2-5-13,2 0 0,2 0 28,-2 4 1,3 1 71,-3-2-69,-3 2 1,10-1 10,-7 1 1,1-5-4,-5 0 1,4-5-4,1 5 0,-2-5-24,-3 5 9,7-5 1,-5 6-52,7-6 65,-5 1-108,1 1 93,2-5 1,-6 6 99,3-3-130,4-2 1,-5 5-29,6-7 32,-6 5 0,4-1 19,-3 4 1,-2-4 4,3 5 1,0-4-6,0 4 0,1-7 93,-2 3-90,-3 3 1,7-3 30,-3 4 0,-4-1-15,3-4-3,-2-2-110,3 10 111,-3-11-88,5 5 1,-7-6 61,5 0-139,-3 0 105,4 0 51,-6 0-62,0 0 30,5 0-160,-3-6 0,4-2 107,-6-4 1,1 3-88,4 0 1,-3 0 110,2-5 0,-3 1-42,-1-1 0,5 2 65,-1-2 1,2 1 14,-1-1 0,-4 5-16,3 0 1,-1 1 15,2-6 1,-4 1 87,4-1 1,1 5-40,-1 0 0,-2 0 95,-3-3-131,7-2 1,-5 1 33,7-1 1,-4 1-83,4-1 0,-5 2-6,5-2 1,-4 1-11,4-1 0,-2 1-98,2 0 124,3 0 1,-5-1-2,6 1 1,-4-1 12,0 1 1,0 0 9,4-1 1,-4 1 1,0-1 1,-2 1 25,2 0 1,4 0 14,-5-1 1,0 1-62,1-1 1,-5 5 22,5 0 0,-1 1-2,0-5 1,3 4 2,-7 0 0,5 4 5,-4-4 0,0 6-31,0-1 98,-4-3-29,6 5 14,-2-4-61,-3 6 20,3 0-233,-5 0 79,0 0 103,7 0-135,-6 0 179,5 0 2,-6 0-6,0 0 176,6 0 44,-5 0-204,5 0 1,-6 1 143,0 4-118,0-3 1,2 8 227,3-6-200,-4 7 1,5-4 9,-6 7 1,0-5 23,0 0 1,0-1-9,0 5 0,0 1 30,0-1 0,0 1-41,0-1 1,4 4-39,1 1 0,-1 0 29,-4-4 0,0-1 1,0 0 0,1 5-30,4 0 1,-3 0-7,2-5 1,-3 0-128,-1 1 138,6-1 1,-3 1-104,6-2 0,-5 2 91,-1-1 1,1-1-72,0-3 0,-3 3 43,4-3-8,3 2 16,-7 3-2,10-1 1,-9-4 85,3 0-62,-4-6-238,5 3 224,-4-6-92,3 0 60,-5 0 42,6 0 3,-4 0 0,5-1-2,-2-4 1,-4 2 58,3-6 1,3 5-66,-3-5 1,2 0-33,-2-5 0,-2 5 42,2-5 1,3 4-194,-3-8 0,4 3 106,-3 1 1,6 0-85,-2-4 0,-2 3 87,2-3 1,-5 0-9,5 0 1,-2-2 27,2 3 0,3-3-23,-3-2 1,1-2 102,-1 6 0,3-4-88,-3 4 0,3-4 42,1 5 0,-4-6-17,0 5 0,0-4 21,5 5 0,-1-3-35,0 2 0,-1 3 10,-3-3 1,3 4-7,-3 0 1,-2 1 3,2-1 0,-4 1 47,4 0 1,-6 0-43,6-1 0,-4 5 49,4 0 1,-5 2-42,5-2 0,-4-3-7,4 3-13,-7-2 1,9-3-2,-6 1 0,0 1 3,0 3 1,-3-3 13,7 3 0,-5 2 9,0-2 0,-1 5-37,2-5 65,-4 6 1,5-4 9,-6 2 21,0 3-89,6-4 8,-5 6-225,5 0 231,-6 0-60,0 0 83,6 0 17,-4 0 17,4 0 24,-6 0 5,0 0-55,5 0 74,-3 0-35,4 6 1,-5-3 224,4 6-220,-3 0 0,3 5 21,-5-1 1,0 1-14,0-2 1,2 2-13,2-1 0,-3 1-21,4-1 0,-3 2 21,-2 3 1,0-4 1,0 4 0,4 2-19,1-3 0,-1 3-4,-4-2 0,0-4 23,0 4 1,0-3 1,0-2 1,2 1 1,1-1 1,-1 0-11,3 0 0,-3 1-143,-2-1 135,0 1 1,4-1-42,1 0 0,-1-4 45,-4 0-30,0 0 1,0 4 3,0 1 0,4-5-11,0-1 1,1-4-10,-5 5 6,0 0 1,0 5 35,0-1 1,4-4 47,1 0-121,-1 0 69,-4 4-155,0 1 0,2-3 192,2-2 132,-3 3 1,6-8-281,-7 5 139,0-7-32,0 10 26,0-10 252,0 9-234,0-10 367,0 6-119,0-7 3057,0 0-3125,6 0 1,-5 1-286,3 4 0,-1-4-674,2 3 555,-4 4 0,10 0-85,-6 4 0,3-3 125,-4 0 1,5 0-34,-4 5 0,4-1 166,-5 1 0,7-2-84,-3-3 0,0 2 137,1-2 0,-5 3-49,5 1 1,-1-4-16,0 0 1,0-1-4,-3 1 0,-3 1-5,7-6-18,-6 7 0,9-10-44,-10 10 0,5-9 24,-3 3-151,-2-3 179,4-2 0,-5-2-8,4-3-114,-3 3 61,3-9 0,0 4-129,-1-7 1,2 2 89,-1 3 1,-4-2-9,3 2 1,3-3 43,-3-2 1,1 1-12,-5-1 0,4 2-14,0-2 1,0 5 111,-4 0 1,2 0-101,2-4 72,-2-1 1,4 2 154,-6-2-183,6 1 1,-5-1 62,3 1 1,-2 0-45,-2 0 1,5-1-31,-1 1 0,1-1 32,-5 1 1,4 0-89,1-1 1,-1 1 22,-4-1 1,5 1-11,-1 0 1,2 1 129,-2 3 1,-2-3-90,2 3 1,-1 2 0,2-2 7,-4 0 0,5 1-31,-6-1 1,4 4-134,1-4 97,-1 6 1,-2-3-60,3 6-197,-4-6 206,5 5-47,-6-5 237,0 6-205,5 0 238,-3 0-84,4 0 1,-6 1 2,0 4 154,0-4-179,6 11 72,-4-4-44,3 5 1,-1 0 37,1 0 1,-1-4-32,-4 0 1,2-1 83,3 1 0,-3 2-70,1-2 0,-1-2 0,-2 2 1,2 0 30,2 5-27,-3-1 1,5 1 37,-6-1 1,0 0-32,0 1 0,5-5 95,-1 0-91,1 0 0,-4 4-12,3 0 1,-2-4-9,3 0 2,-4 0 1,0 2 12,4-2-10,-3 3 0,5-6-42,-3 3 1,-2-1 40,3-4 0,0-1-115,0 6 94,-1-6 17,2 9 1,-3-6 24,6 3 0,-6-2 34,1-3-28,3-2 1,-3 8 5,4-6 0,-3 3 111,4-3-130,-6-3 0,5 10 189,-4-7-119,-3 1-30,12 0 22,-13 3 12,12 0-64,-10 3 0,9-8 22,-8 6-54,2-5 0,-3 6 58,2-6-152,-2 1 135,3 1-21,2-5 0,-5 10-25,7-7 2,-6 1 1,5-4-354,-4 3 292,-2-2 0,5 3-190,-3-5 0,-2 2-124,3 3-154,-4-4 43,5 5 494,-4-6 0,9 0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3:58:11.528"/>
    </inkml:context>
    <inkml:brush xml:id="br0">
      <inkml:brushProperty name="width" value="0.03528" units="cm"/>
      <inkml:brushProperty name="height" value="0.03528" units="cm"/>
    </inkml:brush>
  </inkml:definitions>
  <inkml:trace contextRef="#ctx0" brushRef="#br0">0 1375 8079,'0'7'-343,"0"-1"1221,0-6 442,0 0-805,0 7-17,0-6-360,0 5 232,0-6-180,0 0-27,0-6 0,2-2-187,2-5 1,-1-5-14,6 1 1,0-3-39,5 2 0,-6 2-9,1-6 0,0 0 94,4-5 0,1 5-80,-1-1 0,0 7 68,0-2 1,1-1-81,-1 1 0,-4 0 89,0 5 0,-2 4-148,2 0 1,1 5-57,-5-5 129,6 6 1,-9-5-62,7 4 85,-6 3 0,4-5-119,-2 6 59,-3 0 47,4 0 13,-1 0 0,-3 2 22,3 2-22,-4-3 0,3 6 118,1-2 0,1-4 21,-2 4 1,-2 2-67,2 2 1,-1-2 90,2 2 1,-4-4-85,3 4 14,4 0 0,-7 4-18,4 1 0,1-6-8,-1 1 1,4 0 13,-6 4 0,3-4-75,-1 0 29,-3 0-26,9 4-27,-3 1 68,-1-1 0,4-4-104,-7 0 96,1-6 1,-4 3 50,3-6-53,-2 0 1,5-2 15,-2-2 0,-4 1-54,4-6 1,0 0-2,0-4 1,1-1 1,-1 1 1,-5 0 28,5-1 1,1 1-3,-1-1 0,4 5-19,-5 1 55,1 5-65,0-9 158,2 10 1,2-1-54,0 6 1,-4 5 144,4 6 1,-6-2-148,1 2 1,3-1-2,2 1 0,-2-5-108,-3 0 0,2-1 105,-2 6 0,7-5-186,-2 0 186,-4 0-119,8 4 1,-8-4 31,4-1 17,3-4 4,-5 1 1,6-3 8,-4 3 0,-2-4 33,-3 4-32,-3-4 0,7-1 163,-3 0 0,-2-5-21,6 1-65,-7-6 1,9 3-71,-7-7 1,2 1-6,-1-1 0,-4 0-44,4-4 0,0 1 78,0-5 1,4 4-156,-5-4 0,5 4 104,-4-4 0,4-1-37,-5-3 0,6-1 25,-1 0 1,-2 1-35,2-1 0,-1 1 45,1-1 0,2 2 2,-2 2 0,-1-2 17,1 3 0,0 1-19,4-1 1,-4 1 32,0-1 0,-4 3-31,4 6 1,-5-5-1,4 0 0,-4 0 16,0 5 0,-1-1 7,1 1-8,-2-1 1,6 1 1,-4 0 2,-3 0 0,5-1-12,-6 1-16,7-1 1,-5 1 20,7 0 1,-6 4-96,1 0 1,-1 6 68,2-1-86,-4-4 0,7 5-6,-4-6-18,-2 6-60,3-3 98,2 6 45,-6 0-61,5 0 35,0-5-17,-5 3 2,12-4 34,-12 6 6,10 0 87,-9 0 0,9 1-66,-8 4 0,4-3 132,-3 2-151,-2 3 68,10 1 1,-11 5-15,3 1 1,2-5 22,-1 0 1,1-1-17,-2 5 0,-2-4 1,2 0 0,-2 0 17,-2 5 0,4-1-25,1 0 1,-1 0 30,-4 1 1,0 0-26,0 4 0,1-2-2,4 1 1,-3-2 3,2-1 0,-3 4-6,-1-1 0,2 1-3,2-5 0,-2 5-3,3-1 0,-4 3 32,-1-2 0,4-3-24,1 3 0,-1-4 29,-4-1 0,2 3-25,2 1 1,-3-2-13,4 3 0,-2-3 9,1-2 0,-2 1 8,2-2-15,4 2 0,-5-1-4,5 1 0,-3-1-10,4 1 1,-7-6 13,3 1 0,-1-5-5,0 5 0,-3-4 5,3 4-3,4-6 1,-5 5 2,6-5 1,-6-1 1,4 5-2,-2-2 1,-4-3 0,7 3 0,-4-5 0,-2 0 4,3 0-3,-5 0 76,7 0 15,-6 0 14,5 0-86,-6 0 9,6 0-54,-5 0 66,5-5-85,-6 3 73,0-4-54,0 6 0,1-4 8,4-1 2,-3 1-80,4 4 89,-6-6-62,5-2 0,-1-3 51,4 2-101,-4-3 93,7 5 1,-8-6-37,6 5 53,-6-5 0,7 11 2,-5-7 32,5 6 17,-8-3 73,9 6 0,-8 0-107,6 0 117,-5 0-104,7 0 1,-8 2 111,6 2 0,-6-1-43,1 6 9,4-7 1,-5 9-68,6-6 7,-6 5-94,9-2 0,-11 0 122,4 1-92,2-6 39,0 3 1,0-4-62,-2 2 39,3-3 0,-5 5-17,6-6 5,-7 0 26,10 0-47,-5-6 43,1 5-22,4-5 1,-9 6 13,6 0-2,-6 0 5,8 0 1,-7 0 1,5 0 9,-6 0-12,8 0 1,-8 0-33,6 0 0,-4 0 31,4 0 1,-5 0 5,5 0 1,-4 0-15,4 0 14,-7 6 5,10-5 1,-5 5 0,2-6-1,0 0 1,-4 0 16,4 0-17,-7 0-3,11 0 1,-6 0-97,7 0 0,-6-4 87,1-1 1,-5-5-24,5 1 0,-4 2 12,4-2 1,-2 5 15,2-5 0,2 4-7,-7-4 10,6 7 1,-3-7 255,2 6-253,2 1 140,-4-4 0,5 8-68,-3 2 1,2-1 54,-7 6 1,5-5-108,-5 5 0,2-2 34,-1 2 0,-2 3-24,6-3 0,-7-2-14,3 2 0,1-4-47,-1 4 1,0-5 101,-1 5-49,-2-6 0,8 4-7,-5-2 0,1-3 99,-2 2 1,-1-3-123,6-1 1,-4-5 1,4-4 0,-5 1 13,5-1 1,-2-1-11,2-8 1,3 3-147,-3-3 1,-2-1 96,2 1 1,0-3-139,5 3 0,-1-5 83,0 5 1,0-4 38,1 4 1,-5-4 49,0 4 1,0-4 14,4 4-1,0 0 33,1 5 1,-3-4-67,-2-1 1,3 0 13,-3 4 0,2 1 13,-2 0 0,2 0 19,-2-1 1,3 2-23,2 3 1,-5-2-3,-1 2 1,0-3-20,1-2 0,1 5-36,-6 0 53,7 0 0,-5-4 2,3 0 1,1 4 11,-5 0 0,3 5-17,-4-5 0,5 0 25,-4-5 1,4 5-19,-5 0 1,3 6-42,-3-6 0,-1 1 30,6-1 0,-5-3-3,5 3 0,-6 2-7,2-2 13,2 0 0,-1-4 21,2 0 1,0 4-24,-3 0 1,-4 4-4,3-4 8,3 0 1,-3 1 32,5-1 0,-6 4-38,1-4 0,-1 7-19,2-3-62,-4-3 0,9 5 68,-5-6-34,-1 7 38,3-5 1,-5 7-39,7 0-4,-6-5 85,9 3-17,-4-4 0,1 6 7,-1 0 0,-4 0-20,5 0-6,-5 0 8,8 0 0,-5 0 1,2 0 12,0 0 1,-5 0-13,4 0 1,-3 0 35,4 0-15,-5 6 4,7-4 65,-4 10-36,7-5 0,-5 5 129,0-3-154,-6 2 1,7-7 54,-6 5 1,5-5-43,-4 5 0,-1-5 8,-4 5 0,5-4-7,-1 4 1,2-5 40,-1 5-132,-4-6 85,11 8 1,-11-7-47,4 4 37,2-4 0,-1 3-25,3-3 1,-1-2 34,-4 2-2,-3-2 1,10-1-18,-7 4 0,3-4 1,-4 3 1,1-2 25,5-2 3,-7 0-79,10 6 52,-5-5 0,2 7 25,0-4-16,-6-2 12,10 4 1,-11-1 6,7-2-15,-6 2 0,4-1-28,-2 1 38,-3-1 57,9 3 0,-8-2-68,6 4 0,-5-1 8,-1-4 1,4-1-4,-3 6 1,2-4-38,-1 3 0,-2-4 57,6 0-19,-7 3 0,8-4-3,-5 6 1,1-6-2,-2 1 1,-1 0-35,6 0 1,-4-3-7,4 4 0,-7-3-10,3 3 1,2-3-12,2 2 1,-1-2 15,0-2 1,-3 0-1,4 0 0,-5 0 82,5 0 0,-4 4-10,4 1-48,0-1 23,4-4 1,0 0-26,0 0 1,-4 0 80,0 0 1,-4 0-63,4 0 0,-5 0 13,5 0 0,-4 0 23,3 0 2,1 0-124,5 0 106,-1 0-105,1 0 80,-1 0-27,0 0 0,-4 0 18,0 0-50,-6 0 31,9 0-3,-11 0 82,11 0-45,-11 6 0,6-3 15,-7 6 1,4-5-31,1 5 1,-1-4 12,-4 4-6,0 0 1,0 4-32,0 0 1,4-4 84,0 0 0,1 0-56,-5 4 1,0-4-20,0 0 1,2-1-3,2 6 1,-2-5-13,2 0 0,2 0 28,-2 4 1,3 1 71,-3-2-69,-3 2 1,10-1 10,-7 1 1,1-5-4,-5 0 1,4-5-4,1 5 0,-2-5-24,-3 5 9,7-5 1,-5 6-52,7-6 65,-5 1-108,1 1 93,2-5 1,-6 6 99,3-3-130,4-2 1,-5 5-29,6-7 32,-6 5 0,4-1 19,-3 4 1,-2-4 4,3 5 1,0-4-6,0 4 0,1-7 93,-2 3-90,-3 3 1,7-3 30,-3 4 0,-4-1-15,3-4-3,-2-2-110,3 10 111,-3-11-88,5 5 1,-7-6 61,5 0-139,-3 0 105,4 0 51,-6 0-62,0 0 30,5 0-160,-3-6 0,4-2 107,-6-4 1,1 3-88,4 0 1,-3 0 110,2-5 0,-3 1-42,-1-1 0,5 2 65,-1-2 1,2 1 14,-1-1 0,-4 5-16,3 0 1,-1 1 15,2-6 1,-4 1 87,4-1 1,1 5-40,-1 0 0,-2 0 95,-3-3-131,7-2 1,-5 1 33,7-1 1,-4 1-83,4-1 0,-5 2-6,5-2 1,-4 1-11,4-1 0,-2 1-98,2 0 124,3 0 1,-5-1-2,6 1 1,-4-1 12,0 1 1,0 0 9,4-1 1,-4 1 1,0-1 1,-2 1 25,2 0 1,4 0 14,-5-1 1,0 1-62,1-1 1,-5 5 22,5 0 0,-1 1-2,0-5 1,3 4 2,-7 0 0,5 4 5,-4-4 0,0 6-31,0-1 98,-4-3-29,6 5 14,-2-4-61,-3 6 20,3 0-233,-5 0 79,0 0 103,7 0-135,-6 0 179,5 0 2,-6 0-6,0 0 176,6 0 44,-5 0-204,5 0 1,-6 1 143,0 4-118,0-3 1,2 8 227,3-6-200,-4 7 1,5-4 9,-6 7 1,0-5 23,0 0 1,0-1-9,0 5 0,0 1 30,0-1 0,0 1-41,0-1 1,4 4-39,1 1 0,-1 0 29,-4-4 0,0-1 1,0 0 0,1 5-30,4 0 1,-3 0-7,2-5 1,-3 0-128,-1 1 138,6-1 1,-3 1-104,6-2 0,-5 2 91,-1-1 1,1-1-72,0-3 0,-3 3 43,4-3-8,3 2 16,-7 3-2,10-1 1,-9-4 85,3 0-62,-4-6-238,5 3 224,-4-6-92,3 0 60,-5 0 42,6 0 3,-4 0 0,5-1-2,-2-4 1,-4 2 58,3-6 1,3 5-66,-3-5 1,2 0-33,-2-5 0,-2 5 42,2-5 1,3 4-194,-3-8 0,4 3 106,-3 1 1,6 0-85,-2-4 0,-2 3 87,2-3 1,-5 0-9,5 0 1,-2-2 27,2 3 0,3-3-23,-3-2 1,1-2 102,-1 6 0,3-4-88,-3 4 0,3-4 42,1 5 0,-4-6-17,0 5 0,0-4 21,5 5 0,-1-3-35,0 2 0,-1 3 10,-3-3 1,3 4-7,-3 0 1,-2 1 3,2-1 0,-4 1 47,4 0 1,-6 0-43,6-1 0,-4 5 49,4 0 1,-5 2-42,5-2 0,-4-3-7,4 3-13,-7-2 1,9-3-2,-6 1 0,0 1 3,0 3 1,-3-3 13,7 3 0,-5 2 9,0-2 0,-1 5-37,2-5 65,-4 6 1,5-4 9,-6 2 21,0 3-89,6-4 8,-5 6-225,5 0 231,-6 0-60,0 0 83,6 0 17,-4 0 17,4 0 24,-6 0 5,0 0-55,5 0 74,-3 0-35,4 6 1,-5-3 224,4 6-220,-3 0 0,3 5 21,-5-1 1,0 1-14,0-2 1,2 2-13,2-1 0,-3 1-21,4-1 0,-3 2 21,-2 3 1,0-4 1,0 4 0,4 2-19,1-3 0,-1 3-4,-4-2 0,0-4 23,0 4 1,0-3 1,0-2 1,2 1 1,1-1 1,-1 0-11,3 0 0,-3 1-143,-2-1 135,0 1 1,4-1-42,1 0 0,-1-4 45,-4 0-30,0 0 1,0 4 3,0 1 0,4-5-11,0-1 1,1-4-10,-5 5 6,0 0 1,0 5 35,0-1 1,4-4 47,1 0-121,-1 0 69,-4 4-155,0 1 0,2-3 192,2-2 132,-3 3 1,6-8-281,-7 5 139,0-7-32,0 10 26,0-10 252,0 9-234,0-10 367,0 6-119,0-7 3057,0 0-3125,6 0 1,-5 1-286,3 4 0,-1-4-674,2 3 555,-4 4 0,10 0-85,-6 4 0,3-3 125,-4 0 1,5 0-34,-4 5 0,4-1 166,-5 1 0,7-2-84,-3-3 0,0 2 137,1-2 0,-5 3-49,5 1 1,-1-4-16,0 0 1,0-1-4,-3 1 0,-3 1-5,7-6-18,-6 7 0,9-10-44,-10 10 0,5-9 24,-3 3-151,-2-3 179,4-2 0,-5-2-8,4-3-114,-3 3 61,3-9 0,0 4-129,-1-7 1,2 2 89,-1 3 1,-4-2-9,3 2 1,3-3 43,-3-2 1,1 1-12,-5-1 0,4 2-14,0-2 1,0 5 111,-4 0 1,2 0-101,2-4 72,-2-1 1,4 2 154,-6-2-183,6 1 1,-5-1 62,3 1 1,-2 0-45,-2 0 1,5-1-31,-1 1 0,1-1 32,-5 1 1,4 0-89,1-1 1,-1 1 22,-4-1 1,5 1-11,-1 0 1,2 1 129,-2 3 1,-2-3-90,2 3 1,-1 2 0,2-2 7,-4 0 0,5 1-31,-6-1 1,4 4-134,1-4 97,-1 6 1,-2-3-60,3 6-197,-4-6 206,5 5-47,-6-5 237,0 6-205,5 0 238,-3 0-84,4 0 1,-6 1 2,0 4 154,0-4-179,6 11 72,-4-4-44,3 5 1,-1 0 37,1 0 1,-1-4-32,-4 0 1,2-1 83,3 1 0,-3 2-70,1-2 0,-1-2 0,-2 2 1,2 0 30,2 5-27,-3-1 1,5 1 37,-6-1 1,0 0-32,0 1 0,5-5 95,-1 0-91,1 0 0,-4 4-12,3 0 1,-2-4-9,3 0 2,-4 0 1,0 2 12,4-2-10,-3 3 0,5-6-42,-3 3 1,-2-1 40,3-4 0,0-1-115,0 6 94,-1-6 17,2 9 1,-3-6 24,6 3 0,-6-2 34,1-3-28,3-2 1,-3 8 5,4-6 0,-3 3 111,4-3-130,-6-3 0,5 10 189,-4-7-119,-3 1-30,12 0 22,-13 3 12,12 0-64,-10 3 0,9-8 22,-8 6-54,2-5 0,-3 6 58,2-6-152,-2 1 135,3 1-21,2-5 0,-5 10-25,7-7 2,-6 1 1,5-4-354,-4 3 292,-2-2 0,5 3-190,-3-5 0,-2 2-124,3 3-154,-4-4 43,5 5 494,-4-6 0,9 0 0,-4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3:58:11.530"/>
    </inkml:context>
    <inkml:brush xml:id="br0">
      <inkml:brushProperty name="width" value="0.03528" units="cm"/>
      <inkml:brushProperty name="height" value="0.03528" units="cm"/>
    </inkml:brush>
  </inkml:definitions>
  <inkml:trace contextRef="#ctx0" brushRef="#br0">0 1375 8079,'0'7'-343,"0"-1"1221,0-6 442,0 0-805,0 7-17,0-6-360,0 5 232,0-6-180,0 0-27,0-6 0,2-2-187,2-5 1,-1-5-14,6 1 1,0-3-39,5 2 0,-6 2-9,1-6 0,0 0 94,4-5 0,1 5-80,-1-1 0,0 7 68,0-2 1,1-1-81,-1 1 0,-4 0 89,0 5 0,-2 4-148,2 0 1,1 5-57,-5-5 129,6 6 1,-9-5-62,7 4 85,-6 3 0,4-5-119,-2 6 59,-3 0 47,4 0 13,-1 0 0,-3 2 22,3 2-22,-4-3 0,3 6 118,1-2 0,1-4 21,-2 4 1,-2 2-67,2 2 1,-1-2 90,2 2 1,-4-4-85,3 4 14,4 0 0,-7 4-18,4 1 0,1-6-8,-1 1 1,4 0 13,-6 4 0,3-4-75,-1 0 29,-3 0-26,9 4-27,-3 1 68,-1-1 0,4-4-104,-7 0 96,1-6 1,-4 3 50,3-6-53,-2 0 1,5-2 15,-2-2 0,-4 1-54,4-6 1,0 0-2,0-4 1,1-1 1,-1 1 1,-5 0 28,5-1 1,1 1-3,-1-1 0,4 5-19,-5 1 55,1 5-65,0-9 158,2 10 1,2-1-54,0 6 1,-4 5 144,4 6 1,-6-2-148,1 2 1,3-1-2,2 1 0,-2-5-108,-3 0 0,2-1 105,-2 6 0,7-5-186,-2 0 186,-4 0-119,8 4 1,-8-4 31,4-1 17,3-4 4,-5 1 1,6-3 8,-4 3 0,-2-4 33,-3 4-32,-3-4 0,7-1 163,-3 0 0,-2-5-21,6 1-65,-7-6 1,9 3-71,-7-7 1,2 1-6,-1-1 0,-4 0-44,4-4 0,0 1 78,0-5 1,4 4-156,-5-4 0,5 4 104,-4-4 0,4-1-37,-5-3 0,6-1 25,-1 0 1,-2 1-35,2-1 0,-1 1 45,1-1 0,2 2 2,-2 2 0,-1-2 17,1 3 0,0 1-19,4-1 1,-4 1 32,0-1 0,-4 3-31,4 6 1,-5-5-1,4 0 0,-4 0 16,0 5 0,-1-1 7,1 1-8,-2-1 1,6 1 1,-4 0 2,-3 0 0,5-1-12,-6 1-16,7-1 1,-5 1 20,7 0 1,-6 4-96,1 0 1,-1 6 68,2-1-86,-4-4 0,7 5-6,-4-6-18,-2 6-60,3-3 98,2 6 45,-6 0-61,5 0 35,0-5-17,-5 3 2,12-4 34,-12 6 6,10 0 87,-9 0 0,9 1-66,-8 4 0,4-3 132,-3 2-151,-2 3 68,10 1 1,-11 5-15,3 1 1,2-5 22,-1 0 1,1-1-17,-2 5 0,-2-4 1,2 0 0,-2 0 17,-2 5 0,4-1-25,1 0 1,-1 0 30,-4 1 1,0 0-26,0 4 0,1-2-2,4 1 1,-3-2 3,2-1 0,-3 4-6,-1-1 0,2 1-3,2-5 0,-2 5-3,3-1 0,-4 3 32,-1-2 0,4-3-24,1 3 0,-1-4 29,-4-1 0,2 3-25,2 1 1,-3-2-13,4 3 0,-2-3 9,1-2 0,-2 1 8,2-2-15,4 2 0,-5-1-4,5 1 0,-3-1-10,4 1 1,-7-6 13,3 1 0,-1-5-5,0 5 0,-3-4 5,3 4-3,4-6 1,-5 5 2,6-5 1,-6-1 1,4 5-2,-2-2 1,-4-3 0,7 3 0,-4-5 0,-2 0 4,3 0-3,-5 0 76,7 0 15,-6 0 14,5 0-86,-6 0 9,6 0-54,-5 0 66,5-5-85,-6 3 73,0-4-54,0 6 0,1-4 8,4-1 2,-3 1-80,4 4 89,-6-6-62,5-2 0,-1-3 51,4 2-101,-4-3 93,7 5 1,-8-6-37,6 5 53,-6-5 0,7 11 2,-5-7 32,5 6 17,-8-3 73,9 6 0,-8 0-107,6 0 117,-5 0-104,7 0 1,-8 2 111,6 2 0,-6-1-43,1 6 9,4-7 1,-5 9-68,6-6 7,-6 5-94,9-2 0,-11 0 122,4 1-92,2-6 39,0 3 1,0-4-62,-2 2 39,3-3 0,-5 5-17,6-6 5,-7 0 26,10 0-47,-5-6 43,1 5-22,4-5 1,-9 6 13,6 0-2,-6 0 5,8 0 1,-7 0 1,5 0 9,-6 0-12,8 0 1,-8 0-33,6 0 0,-4 0 31,4 0 1,-5 0 5,5 0 1,-4 0-15,4 0 14,-7 6 5,10-5 1,-5 5 0,2-6-1,0 0 1,-4 0 16,4 0-17,-7 0-3,11 0 1,-6 0-97,7 0 0,-6-4 87,1-1 1,-5-5-24,5 1 0,-4 2 12,4-2 1,-2 5 15,2-5 0,2 4-7,-7-4 10,6 7 1,-3-7 255,2 6-253,2 1 140,-4-4 0,5 8-68,-3 2 1,2-1 54,-7 6 1,5-5-108,-5 5 0,2-2 34,-1 2 0,-2 3-24,6-3 0,-7-2-14,3 2 0,1-4-47,-1 4 1,0-5 101,-1 5-49,-2-6 0,8 4-7,-5-2 0,1-3 99,-2 2 1,-1-3-123,6-1 1,-4-5 1,4-4 0,-5 1 13,5-1 1,-2-1-11,2-8 1,3 3-147,-3-3 1,-2-1 96,2 1 1,0-3-139,5 3 0,-1-5 83,0 5 1,0-4 38,1 4 1,-5-4 49,0 4 1,0-4 14,4 4-1,0 0 33,1 5 1,-3-4-67,-2-1 1,3 0 13,-3 4 0,2 1 13,-2 0 0,2 0 19,-2-1 1,3 2-23,2 3 1,-5-2-3,-1 2 1,0-3-20,1-2 0,1 5-36,-6 0 53,7 0 0,-5-4 2,3 0 1,1 4 11,-5 0 0,3 5-17,-4-5 0,5 0 25,-4-5 1,4 5-19,-5 0 1,3 6-42,-3-6 0,-1 1 30,6-1 0,-5-3-3,5 3 0,-6 2-7,2-2 13,2 0 0,-1-4 21,2 0 1,0 4-24,-3 0 1,-4 4-4,3-4 8,3 0 1,-3 1 32,5-1 0,-6 4-38,1-4 0,-1 7-19,2-3-62,-4-3 0,9 5 68,-5-6-34,-1 7 38,3-5 1,-5 7-39,7 0-4,-6-5 85,9 3-17,-4-4 0,1 6 7,-1 0 0,-4 0-20,5 0-6,-5 0 8,8 0 0,-5 0 1,2 0 12,0 0 1,-5 0-13,4 0 1,-3 0 35,4 0-15,-5 6 4,7-4 65,-4 10-36,7-5 0,-5 5 129,0-3-154,-6 2 1,7-7 54,-6 5 1,5-5-43,-4 5 0,-1-5 8,-4 5 0,5-4-7,-1 4 1,2-5 40,-1 5-132,-4-6 85,11 8 1,-11-7-47,4 4 37,2-4 0,-1 3-25,3-3 1,-1-2 34,-4 2-2,-3-2 1,10-1-18,-7 4 0,3-4 1,-4 3 1,1-2 25,5-2 3,-7 0-79,10 6 52,-5-5 0,2 7 25,0-4-16,-6-2 12,10 4 1,-11-1 6,7-2-15,-6 2 0,4-1-28,-2 1 38,-3-1 57,9 3 0,-8-2-68,6 4 0,-5-1 8,-1-4 1,4-1-4,-3 6 1,2-4-38,-1 3 0,-2-4 57,6 0-19,-7 3 0,8-4-3,-5 6 1,1-6-2,-2 1 1,-1 0-35,6 0 1,-4-3-7,4 4 0,-7-3-10,3 3 1,2-3-12,2 2 1,-1-2 15,0-2 1,-3 0-1,4 0 0,-5 0 82,5 0 0,-4 4-10,4 1-48,0-1 23,4-4 1,0 0-26,0 0 1,-4 0 80,0 0 1,-4 0-63,4 0 0,-5 0 13,5 0 0,-4 0 23,3 0 2,1 0-124,5 0 106,-1 0-105,1 0 80,-1 0-27,0 0 0,-4 0 18,0 0-50,-6 0 31,9 0-3,-11 0 82,11 0-45,-11 6 0,6-3 15,-7 6 1,4-5-31,1 5 1,-1-4 12,-4 4-6,0 0 1,0 4-32,0 0 1,4-4 84,0 0 0,1 0-56,-5 4 1,0-4-20,0 0 1,2-1-3,2 6 1,-2-5-13,2 0 0,2 0 28,-2 4 1,3 1 71,-3-2-69,-3 2 1,10-1 10,-7 1 1,1-5-4,-5 0 1,4-5-4,1 5 0,-2-5-24,-3 5 9,7-5 1,-5 6-52,7-6 65,-5 1-108,1 1 93,2-5 1,-6 6 99,3-3-130,4-2 1,-5 5-29,6-7 32,-6 5 0,4-1 19,-3 4 1,-2-4 4,3 5 1,0-4-6,0 4 0,1-7 93,-2 3-90,-3 3 1,7-3 30,-3 4 0,-4-1-15,3-4-3,-2-2-110,3 10 111,-3-11-88,5 5 1,-7-6 61,5 0-139,-3 0 105,4 0 51,-6 0-62,0 0 30,5 0-160,-3-6 0,4-2 107,-6-4 1,1 3-88,4 0 1,-3 0 110,2-5 0,-3 1-42,-1-1 0,5 2 65,-1-2 1,2 1 14,-1-1 0,-4 5-16,3 0 1,-1 1 15,2-6 1,-4 1 87,4-1 1,1 5-40,-1 0 0,-2 0 95,-3-3-131,7-2 1,-5 1 33,7-1 1,-4 1-83,4-1 0,-5 2-6,5-2 1,-4 1-11,4-1 0,-2 1-98,2 0 124,3 0 1,-5-1-2,6 1 1,-4-1 12,0 1 1,0 0 9,4-1 1,-4 1 1,0-1 1,-2 1 25,2 0 1,4 0 14,-5-1 1,0 1-62,1-1 1,-5 5 22,5 0 0,-1 1-2,0-5 1,3 4 2,-7 0 0,5 4 5,-4-4 0,0 6-31,0-1 98,-4-3-29,6 5 14,-2-4-61,-3 6 20,3 0-233,-5 0 79,0 0 103,7 0-135,-6 0 179,5 0 2,-6 0-6,0 0 176,6 0 44,-5 0-204,5 0 1,-6 1 143,0 4-118,0-3 1,2 8 227,3-6-200,-4 7 1,5-4 9,-6 7 1,0-5 23,0 0 1,0-1-9,0 5 0,0 1 30,0-1 0,0 1-41,0-1 1,4 4-39,1 1 0,-1 0 29,-4-4 0,0-1 1,0 0 0,1 5-30,4 0 1,-3 0-7,2-5 1,-3 0-128,-1 1 138,6-1 1,-3 1-104,6-2 0,-5 2 91,-1-1 1,1-1-72,0-3 0,-3 3 43,4-3-8,3 2 16,-7 3-2,10-1 1,-9-4 85,3 0-62,-4-6-238,5 3 224,-4-6-92,3 0 60,-5 0 42,6 0 3,-4 0 0,5-1-2,-2-4 1,-4 2 58,3-6 1,3 5-66,-3-5 1,2 0-33,-2-5 0,-2 5 42,2-5 1,3 4-194,-3-8 0,4 3 106,-3 1 1,6 0-85,-2-4 0,-2 3 87,2-3 1,-5 0-9,5 0 1,-2-2 27,2 3 0,3-3-23,-3-2 1,1-2 102,-1 6 0,3-4-88,-3 4 0,3-4 42,1 5 0,-4-6-17,0 5 0,0-4 21,5 5 0,-1-3-35,0 2 0,-1 3 10,-3-3 1,3 4-7,-3 0 1,-2 1 3,2-1 0,-4 1 47,4 0 1,-6 0-43,6-1 0,-4 5 49,4 0 1,-5 2-42,5-2 0,-4-3-7,4 3-13,-7-2 1,9-3-2,-6 1 0,0 1 3,0 3 1,-3-3 13,7 3 0,-5 2 9,0-2 0,-1 5-37,2-5 65,-4 6 1,5-4 9,-6 2 21,0 3-89,6-4 8,-5 6-225,5 0 231,-6 0-60,0 0 83,6 0 17,-4 0 17,4 0 24,-6 0 5,0 0-55,5 0 74,-3 0-35,4 6 1,-5-3 224,4 6-220,-3 0 0,3 5 21,-5-1 1,0 1-14,0-2 1,2 2-13,2-1 0,-3 1-21,4-1 0,-3 2 21,-2 3 1,0-4 1,0 4 0,4 2-19,1-3 0,-1 3-4,-4-2 0,0-4 23,0 4 1,0-3 1,0-2 1,2 1 1,1-1 1,-1 0-11,3 0 0,-3 1-143,-2-1 135,0 1 1,4-1-42,1 0 0,-1-4 45,-4 0-30,0 0 1,0 4 3,0 1 0,4-5-11,0-1 1,1-4-10,-5 5 6,0 0 1,0 5 35,0-1 1,4-4 47,1 0-121,-1 0 69,-4 4-155,0 1 0,2-3 192,2-2 132,-3 3 1,6-8-281,-7 5 139,0-7-32,0 10 26,0-10 252,0 9-234,0-10 367,0 6-119,0-7 3057,0 0-3125,6 0 1,-5 1-286,3 4 0,-1-4-674,2 3 555,-4 4 0,10 0-85,-6 4 0,3-3 125,-4 0 1,5 0-34,-4 5 0,4-1 166,-5 1 0,7-2-84,-3-3 0,0 2 137,1-2 0,-5 3-49,5 1 1,-1-4-16,0 0 1,0-1-4,-3 1 0,-3 1-5,7-6-18,-6 7 0,9-10-44,-10 10 0,5-9 24,-3 3-151,-2-3 179,4-2 0,-5-2-8,4-3-114,-3 3 61,3-9 0,0 4-129,-1-7 1,2 2 89,-1 3 1,-4-2-9,3 2 1,3-3 43,-3-2 1,1 1-12,-5-1 0,4 2-14,0-2 1,0 5 111,-4 0 1,2 0-101,2-4 72,-2-1 1,4 2 154,-6-2-183,6 1 1,-5-1 62,3 1 1,-2 0-45,-2 0 1,5-1-31,-1 1 0,1-1 32,-5 1 1,4 0-89,1-1 1,-1 1 22,-4-1 1,5 1-11,-1 0 1,2 1 129,-2 3 1,-2-3-90,2 3 1,-1 2 0,2-2 7,-4 0 0,5 1-31,-6-1 1,4 4-134,1-4 97,-1 6 1,-2-3-60,3 6-197,-4-6 206,5 5-47,-6-5 237,0 6-205,5 0 238,-3 0-84,4 0 1,-6 1 2,0 4 154,0-4-179,6 11 72,-4-4-44,3 5 1,-1 0 37,1 0 1,-1-4-32,-4 0 1,2-1 83,3 1 0,-3 2-70,1-2 0,-1-2 0,-2 2 1,2 0 30,2 5-27,-3-1 1,5 1 37,-6-1 1,0 0-32,0 1 0,5-5 95,-1 0-91,1 0 0,-4 4-12,3 0 1,-2-4-9,3 0 2,-4 0 1,0 2 12,4-2-10,-3 3 0,5-6-42,-3 3 1,-2-1 40,3-4 0,0-1-115,0 6 94,-1-6 17,2 9 1,-3-6 24,6 3 0,-6-2 34,1-3-28,3-2 1,-3 8 5,4-6 0,-3 3 111,4-3-130,-6-3 0,5 10 189,-4-7-119,-3 1-30,12 0 22,-13 3 12,12 0-64,-10 3 0,9-8 22,-8 6-54,2-5 0,-3 6 58,2-6-152,-2 1 135,3 1-21,2-5 0,-5 10-25,7-7 2,-6 1 1,5-4-354,-4 3 292,-2-2 0,5 3-190,-3-5 0,-2 2-124,3 3-154,-4-4 43,5 5 494,-4-6 0,9 0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3:58:11.533"/>
    </inkml:context>
    <inkml:brush xml:id="br0">
      <inkml:brushProperty name="width" value="0.03528" units="cm"/>
      <inkml:brushProperty name="height" value="0.03528" units="cm"/>
    </inkml:brush>
  </inkml:definitions>
  <inkml:trace contextRef="#ctx0" brushRef="#br0">0 1375 8079,'0'7'-343,"0"-1"1221,0-6 442,0 0-805,0 7-17,0-6-360,0 5 232,0-6-180,0 0-27,0-6 0,2-2-187,2-5 1,-1-5-14,6 1 1,0-3-39,5 2 0,-6 2-9,1-6 0,0 0 94,4-5 0,1 5-80,-1-1 0,0 7 68,0-2 1,1-1-81,-1 1 0,-4 0 89,0 5 0,-2 4-148,2 0 1,1 5-57,-5-5 129,6 6 1,-9-5-62,7 4 85,-6 3 0,4-5-119,-2 6 59,-3 0 47,4 0 13,-1 0 0,-3 2 22,3 2-22,-4-3 0,3 6 118,1-2 0,1-4 21,-2 4 1,-2 2-67,2 2 1,-1-2 90,2 2 1,-4-4-85,3 4 14,4 0 0,-7 4-18,4 1 0,1-6-8,-1 1 1,4 0 13,-6 4 0,3-4-75,-1 0 29,-3 0-26,9 4-27,-3 1 68,-1-1 0,4-4-104,-7 0 96,1-6 1,-4 3 50,3-6-53,-2 0 1,5-2 15,-2-2 0,-4 1-54,4-6 1,0 0-2,0-4 1,1-1 1,-1 1 1,-5 0 28,5-1 1,1 1-3,-1-1 0,4 5-19,-5 1 55,1 5-65,0-9 158,2 10 1,2-1-54,0 6 1,-4 5 144,4 6 1,-6-2-148,1 2 1,3-1-2,2 1 0,-2-5-108,-3 0 0,2-1 105,-2 6 0,7-5-186,-2 0 186,-4 0-119,8 4 1,-8-4 31,4-1 17,3-4 4,-5 1 1,6-3 8,-4 3 0,-2-4 33,-3 4-32,-3-4 0,7-1 163,-3 0 0,-2-5-21,6 1-65,-7-6 1,9 3-71,-7-7 1,2 1-6,-1-1 0,-4 0-44,4-4 0,0 1 78,0-5 1,4 4-156,-5-4 0,5 4 104,-4-4 0,4-1-37,-5-3 0,6-1 25,-1 0 1,-2 1-35,2-1 0,-1 1 45,1-1 0,2 2 2,-2 2 0,-1-2 17,1 3 0,0 1-19,4-1 1,-4 1 32,0-1 0,-4 3-31,4 6 1,-5-5-1,4 0 0,-4 0 16,0 5 0,-1-1 7,1 1-8,-2-1 1,6 1 1,-4 0 2,-3 0 0,5-1-12,-6 1-16,7-1 1,-5 1 20,7 0 1,-6 4-96,1 0 1,-1 6 68,2-1-86,-4-4 0,7 5-6,-4-6-18,-2 6-60,3-3 98,2 6 45,-6 0-61,5 0 35,0-5-17,-5 3 2,12-4 34,-12 6 6,10 0 87,-9 0 0,9 1-66,-8 4 0,4-3 132,-3 2-151,-2 3 68,10 1 1,-11 5-15,3 1 1,2-5 22,-1 0 1,1-1-17,-2 5 0,-2-4 1,2 0 0,-2 0 17,-2 5 0,4-1-25,1 0 1,-1 0 30,-4 1 1,0 0-26,0 4 0,1-2-2,4 1 1,-3-2 3,2-1 0,-3 4-6,-1-1 0,2 1-3,2-5 0,-2 5-3,3-1 0,-4 3 32,-1-2 0,4-3-24,1 3 0,-1-4 29,-4-1 0,2 3-25,2 1 1,-3-2-13,4 3 0,-2-3 9,1-2 0,-2 1 8,2-2-15,4 2 0,-5-1-4,5 1 0,-3-1-10,4 1 1,-7-6 13,3 1 0,-1-5-5,0 5 0,-3-4 5,3 4-3,4-6 1,-5 5 2,6-5 1,-6-1 1,4 5-2,-2-2 1,-4-3 0,7 3 0,-4-5 0,-2 0 4,3 0-3,-5 0 76,7 0 15,-6 0 14,5 0-86,-6 0 9,6 0-54,-5 0 66,5-5-85,-6 3 73,0-4-54,0 6 0,1-4 8,4-1 2,-3 1-80,4 4 89,-6-6-62,5-2 0,-1-3 51,4 2-101,-4-3 93,7 5 1,-8-6-37,6 5 53,-6-5 0,7 11 2,-5-7 32,5 6 17,-8-3 73,9 6 0,-8 0-107,6 0 117,-5 0-104,7 0 1,-8 2 111,6 2 0,-6-1-43,1 6 9,4-7 1,-5 9-68,6-6 7,-6 5-94,9-2 0,-11 0 122,4 1-92,2-6 39,0 3 1,0-4-62,-2 2 39,3-3 0,-5 5-17,6-6 5,-7 0 26,10 0-47,-5-6 43,1 5-22,4-5 1,-9 6 13,6 0-2,-6 0 5,8 0 1,-7 0 1,5 0 9,-6 0-12,8 0 1,-8 0-33,6 0 0,-4 0 31,4 0 1,-5 0 5,5 0 1,-4 0-15,4 0 14,-7 6 5,10-5 1,-5 5 0,2-6-1,0 0 1,-4 0 16,4 0-17,-7 0-3,11 0 1,-6 0-97,7 0 0,-6-4 87,1-1 1,-5-5-24,5 1 0,-4 2 12,4-2 1,-2 5 15,2-5 0,2 4-7,-7-4 10,6 7 1,-3-7 255,2 6-253,2 1 140,-4-4 0,5 8-68,-3 2 1,2-1 54,-7 6 1,5-5-108,-5 5 0,2-2 34,-1 2 0,-2 3-24,6-3 0,-7-2-14,3 2 0,1-4-47,-1 4 1,0-5 101,-1 5-49,-2-6 0,8 4-7,-5-2 0,1-3 99,-2 2 1,-1-3-123,6-1 1,-4-5 1,4-4 0,-5 1 13,5-1 1,-2-1-11,2-8 1,3 3-147,-3-3 1,-2-1 96,2 1 1,0-3-139,5 3 0,-1-5 83,0 5 1,0-4 38,1 4 1,-5-4 49,0 4 1,0-4 14,4 4-1,0 0 33,1 5 1,-3-4-67,-2-1 1,3 0 13,-3 4 0,2 1 13,-2 0 0,2 0 19,-2-1 1,3 2-23,2 3 1,-5-2-3,-1 2 1,0-3-20,1-2 0,1 5-36,-6 0 53,7 0 0,-5-4 2,3 0 1,1 4 11,-5 0 0,3 5-17,-4-5 0,5 0 25,-4-5 1,4 5-19,-5 0 1,3 6-42,-3-6 0,-1 1 30,6-1 0,-5-3-3,5 3 0,-6 2-7,2-2 13,2 0 0,-1-4 21,2 0 1,0 4-24,-3 0 1,-4 4-4,3-4 8,3 0 1,-3 1 32,5-1 0,-6 4-38,1-4 0,-1 7-19,2-3-62,-4-3 0,9 5 68,-5-6-34,-1 7 38,3-5 1,-5 7-39,7 0-4,-6-5 85,9 3-17,-4-4 0,1 6 7,-1 0 0,-4 0-20,5 0-6,-5 0 8,8 0 0,-5 0 1,2 0 12,0 0 1,-5 0-13,4 0 1,-3 0 35,4 0-15,-5 6 4,7-4 65,-4 10-36,7-5 0,-5 5 129,0-3-154,-6 2 1,7-7 54,-6 5 1,5-5-43,-4 5 0,-1-5 8,-4 5 0,5-4-7,-1 4 1,2-5 40,-1 5-132,-4-6 85,11 8 1,-11-7-47,4 4 37,2-4 0,-1 3-25,3-3 1,-1-2 34,-4 2-2,-3-2 1,10-1-18,-7 4 0,3-4 1,-4 3 1,1-2 25,5-2 3,-7 0-79,10 6 52,-5-5 0,2 7 25,0-4-16,-6-2 12,10 4 1,-11-1 6,7-2-15,-6 2 0,4-1-28,-2 1 38,-3-1 57,9 3 0,-8-2-68,6 4 0,-5-1 8,-1-4 1,4-1-4,-3 6 1,2-4-38,-1 3 0,-2-4 57,6 0-19,-7 3 0,8-4-3,-5 6 1,1-6-2,-2 1 1,-1 0-35,6 0 1,-4-3-7,4 4 0,-7-3-10,3 3 1,2-3-12,2 2 1,-1-2 15,0-2 1,-3 0-1,4 0 0,-5 0 82,5 0 0,-4 4-10,4 1-48,0-1 23,4-4 1,0 0-26,0 0 1,-4 0 80,0 0 1,-4 0-63,4 0 0,-5 0 13,5 0 0,-4 0 23,3 0 2,1 0-124,5 0 106,-1 0-105,1 0 80,-1 0-27,0 0 0,-4 0 18,0 0-50,-6 0 31,9 0-3,-11 0 82,11 0-45,-11 6 0,6-3 15,-7 6 1,4-5-31,1 5 1,-1-4 12,-4 4-6,0 0 1,0 4-32,0 0 1,4-4 84,0 0 0,1 0-56,-5 4 1,0-4-20,0 0 1,2-1-3,2 6 1,-2-5-13,2 0 0,2 0 28,-2 4 1,3 1 71,-3-2-69,-3 2 1,10-1 10,-7 1 1,1-5-4,-5 0 1,4-5-4,1 5 0,-2-5-24,-3 5 9,7-5 1,-5 6-52,7-6 65,-5 1-108,1 1 93,2-5 1,-6 6 99,3-3-130,4-2 1,-5 5-29,6-7 32,-6 5 0,4-1 19,-3 4 1,-2-4 4,3 5 1,0-4-6,0 4 0,1-7 93,-2 3-90,-3 3 1,7-3 30,-3 4 0,-4-1-15,3-4-3,-2-2-110,3 10 111,-3-11-88,5 5 1,-7-6 61,5 0-139,-3 0 105,4 0 51,-6 0-62,0 0 30,5 0-160,-3-6 0,4-2 107,-6-4 1,1 3-88,4 0 1,-3 0 110,2-5 0,-3 1-42,-1-1 0,5 2 65,-1-2 1,2 1 14,-1-1 0,-4 5-16,3 0 1,-1 1 15,2-6 1,-4 1 87,4-1 1,1 5-40,-1 0 0,-2 0 95,-3-3-131,7-2 1,-5 1 33,7-1 1,-4 1-83,4-1 0,-5 2-6,5-2 1,-4 1-11,4-1 0,-2 1-98,2 0 124,3 0 1,-5-1-2,6 1 1,-4-1 12,0 1 1,0 0 9,4-1 1,-4 1 1,0-1 1,-2 1 25,2 0 1,4 0 14,-5-1 1,0 1-62,1-1 1,-5 5 22,5 0 0,-1 1-2,0-5 1,3 4 2,-7 0 0,5 4 5,-4-4 0,0 6-31,0-1 98,-4-3-29,6 5 14,-2-4-61,-3 6 20,3 0-233,-5 0 79,0 0 103,7 0-135,-6 0 179,5 0 2,-6 0-6,0 0 176,6 0 44,-5 0-204,5 0 1,-6 1 143,0 4-118,0-3 1,2 8 227,3-6-200,-4 7 1,5-4 9,-6 7 1,0-5 23,0 0 1,0-1-9,0 5 0,0 1 30,0-1 0,0 1-41,0-1 1,4 4-39,1 1 0,-1 0 29,-4-4 0,0-1 1,0 0 0,1 5-30,4 0 1,-3 0-7,2-5 1,-3 0-128,-1 1 138,6-1 1,-3 1-104,6-2 0,-5 2 91,-1-1 1,1-1-72,0-3 0,-3 3 43,4-3-8,3 2 16,-7 3-2,10-1 1,-9-4 85,3 0-62,-4-6-238,5 3 224,-4-6-92,3 0 60,-5 0 42,6 0 3,-4 0 0,5-1-2,-2-4 1,-4 2 58,3-6 1,3 5-66,-3-5 1,2 0-33,-2-5 0,-2 5 42,2-5 1,3 4-194,-3-8 0,4 3 106,-3 1 1,6 0-85,-2-4 0,-2 3 87,2-3 1,-5 0-9,5 0 1,-2-2 27,2 3 0,3-3-23,-3-2 1,1-2 102,-1 6 0,3-4-88,-3 4 0,3-4 42,1 5 0,-4-6-17,0 5 0,0-4 21,5 5 0,-1-3-35,0 2 0,-1 3 10,-3-3 1,3 4-7,-3 0 1,-2 1 3,2-1 0,-4 1 47,4 0 1,-6 0-43,6-1 0,-4 5 49,4 0 1,-5 2-42,5-2 0,-4-3-7,4 3-13,-7-2 1,9-3-2,-6 1 0,0 1 3,0 3 1,-3-3 13,7 3 0,-5 2 9,0-2 0,-1 5-37,2-5 65,-4 6 1,5-4 9,-6 2 21,0 3-89,6-4 8,-5 6-225,5 0 231,-6 0-60,0 0 83,6 0 17,-4 0 17,4 0 24,-6 0 5,0 0-55,5 0 74,-3 0-35,4 6 1,-5-3 224,4 6-220,-3 0 0,3 5 21,-5-1 1,0 1-14,0-2 1,2 2-13,2-1 0,-3 1-21,4-1 0,-3 2 21,-2 3 1,0-4 1,0 4 0,4 2-19,1-3 0,-1 3-4,-4-2 0,0-4 23,0 4 1,0-3 1,0-2 1,2 1 1,1-1 1,-1 0-11,3 0 0,-3 1-143,-2-1 135,0 1 1,4-1-42,1 0 0,-1-4 45,-4 0-30,0 0 1,0 4 3,0 1 0,4-5-11,0-1 1,1-4-10,-5 5 6,0 0 1,0 5 35,0-1 1,4-4 47,1 0-121,-1 0 69,-4 4-155,0 1 0,2-3 192,2-2 132,-3 3 1,6-8-281,-7 5 139,0-7-32,0 10 26,0-10 252,0 9-234,0-10 367,0 6-119,0-7 3057,0 0-3125,6 0 1,-5 1-286,3 4 0,-1-4-674,2 3 555,-4 4 0,10 0-85,-6 4 0,3-3 125,-4 0 1,5 0-34,-4 5 0,4-1 166,-5 1 0,7-2-84,-3-3 0,0 2 137,1-2 0,-5 3-49,5 1 1,-1-4-16,0 0 1,0-1-4,-3 1 0,-3 1-5,7-6-18,-6 7 0,9-10-44,-10 10 0,5-9 24,-3 3-151,-2-3 179,4-2 0,-5-2-8,4-3-114,-3 3 61,3-9 0,0 4-129,-1-7 1,2 2 89,-1 3 1,-4-2-9,3 2 1,3-3 43,-3-2 1,1 1-12,-5-1 0,4 2-14,0-2 1,0 5 111,-4 0 1,2 0-101,2-4 72,-2-1 1,4 2 154,-6-2-183,6 1 1,-5-1 62,3 1 1,-2 0-45,-2 0 1,5-1-31,-1 1 0,1-1 32,-5 1 1,4 0-89,1-1 1,-1 1 22,-4-1 1,5 1-11,-1 0 1,2 1 129,-2 3 1,-2-3-90,2 3 1,-1 2 0,2-2 7,-4 0 0,5 1-31,-6-1 1,4 4-134,1-4 97,-1 6 1,-2-3-60,3 6-197,-4-6 206,5 5-47,-6-5 237,0 6-205,5 0 238,-3 0-84,4 0 1,-6 1 2,0 4 154,0-4-179,6 11 72,-4-4-44,3 5 1,-1 0 37,1 0 1,-1-4-32,-4 0 1,2-1 83,3 1 0,-3 2-70,1-2 0,-1-2 0,-2 2 1,2 0 30,2 5-27,-3-1 1,5 1 37,-6-1 1,0 0-32,0 1 0,5-5 95,-1 0-91,1 0 0,-4 4-12,3 0 1,-2-4-9,3 0 2,-4 0 1,0 2 12,4-2-10,-3 3 0,5-6-42,-3 3 1,-2-1 40,3-4 0,0-1-115,0 6 94,-1-6 17,2 9 1,-3-6 24,6 3 0,-6-2 34,1-3-28,3-2 1,-3 8 5,4-6 0,-3 3 111,4-3-130,-6-3 0,5 10 189,-4-7-119,-3 1-30,12 0 22,-13 3 12,12 0-64,-10 3 0,9-8 22,-8 6-54,2-5 0,-3 6 58,2-6-152,-2 1 135,3 1-21,2-5 0,-5 10-25,7-7 2,-6 1 1,5-4-354,-4 3 292,-2-2 0,5 3-190,-3-5 0,-2 2-124,3 3-154,-4-4 43,5 5 494,-4-6 0,9 0 0,-4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3:58:11.534"/>
    </inkml:context>
    <inkml:brush xml:id="br0">
      <inkml:brushProperty name="width" value="0.07056" units="cm"/>
      <inkml:brushProperty name="height" value="0.07056" units="cm"/>
      <inkml:brushProperty name="color" value="#0078D7"/>
    </inkml:brush>
  </inkml:definitions>
  <inkml:trace contextRef="#ctx0" brushRef="#br0">1 888 6520,'0'-7'432,"0"0"-102,0 7 638,0 0-759,0-6 6,0 5-18,0-5-18,0 6-81,0 0-198,5-6 50,-3 5 75,5-5 1,-7 4-6,4-2 20,-2 2-12,3-3-36,2-2 0,-6 5 25,3-7-10,4 6 1,-5-4-14,5 2-13,-5 4-36,8-11 55,-4 11 1,2-10 18,0 7-21,-7-1 1,5 2 83,-2-2-78,-3 1 0,8 2 2,-6-3 1,2 4 5,-3-3-6,-1 2 0,5 0-51,-2-2 52,-4 3 0,7-5-98,-4 6 86,-2 0 1,4-5-12,-1 1 9,-4 0 0,6 4 19,-3 0-4,-2 0 1,5 0 16,-2 0-16,-3 0-5,2 0 18,2 0-13,-5 0-14,11-6 5,-10 4 0,5-4-2,-2 6 1,-5 0 1,8 0-3,-4 0-1,-3 0 4,5 0-2,0 0 2,-4 0 0,5 0 0,-4 0 0,-1 0 0,10 0 0,-9 0 0,6 0 0,-7 0 20,9 0 0,-7 0-18,4 0 34,-5 0-33,9 0 1,-9-1 113,5-4-102,-5 4-16,8-5 3,-9 6-4,10 0 1,-9 0-26,5 0 39,-6 0-33,10 0 21,-10 0-3,10 0 1,-11 0 1,8 0 1,-6 0 0,4 0 0,-2 0 0,-3 0 0,5 0 24,-3 0-23,-3 0 0,6 0-2,-2 0 3,-4 0 0,6 0-2,-2 0 0,-4 0 0,6 0 0,-3 0-2,-2 0 0,10 0 0,-10 0 2,7 0 32,-6 0 0,4 0-28,-3 0 59,-2 0 0,5 4-38,-3 1 11,-3-1-27,12-4 1,-10 0 13,5 0 13,-6 0 0,10 0-78,-10 0 54,10 0 0,-10 0-49,6 0 50,-5 0-3,9 0 24,-10 0 0,9 0-15,-10 0 0,9-1-11,-5-4 1,0 4 24,-1-3-19,-2 2 0,5 2-4,-2 0-5,-5 0 0,8-5 3,-3 1-2,-5 0-5,12 4 1,-10-2-24,2-2 24,3 2 1,-5-3 13,8 5 1,-8-2-10,3-3-6,2 5 1,-5-9 20,2 6-16,3 1-7,0-10 1,2 10-1,0-7 1,-5 6-8,4-2 0,-5-3 14,2 0-83,2 2 65,0-6 1,6 5 1,-5-5 8,1 3 1,-5 2 0,5 3 1,-6 1 0,0-6 1,5 6 0,-5-8-23,5 7 19,-4-6 0,3 7-14,-2-6 0,-4 5 10,8-5 2,-6 6 1,4-8 2,-2 8 1,-3-4-5,2 3 6,-3 2 0,4-5 3,-2 2 3,2 4 0,-1-6-12,1 3 10,-1 2 0,-3-3-4,4 5 3,-4-7-3,10 5 0,-9-9 1,5 10-6,-2-4 1,-4 2 3,3-1-33,3 2 32,-5-4 0,4 6 18,-1 0-22,-3-5 75,9 3-4,-10-4 1,7 2 85,-4-1-108,-2 1 20,3 4-100,1-5 64,-5 3 0,9-5-240,-5 2 238,-1 3-134,3-3 1,-6 3 95,2-2 0,0 2-35,1-2 36,-2 2 1,4 1-2,-6-4 1,1 4 63,4-3-68,-3 2 1,5 2 56,-3 0-48,-4 0-14,7 0 1,-6-1 18,3-4 0,-2 4 0,5-5 2,-2 6-2,-4 0 31,5 0-36,-1 0 33,-4 0 1,7-4-23,-4-1 6,-2 1-6,4 4-3,-1 0-1,-3 0 1,5 0 7,-3 0-50,-3 0 42,5 0-33,0 0 1,-5-2 26,4-3 1,-2 5-1,1-5 5,-2 3 1,4 2 1,-1 0 15,-4 0-21,5 0 1,-4 0 10,2 0-5,-3 0 0,6 0 10,-2 0-9,-3 0 0,2 0 0,1 2 14,-1 3 1,1-5-1,1 7 0,-5-7 0,10 0 1,-9 1-3,2 3 138,3-2-123,-5 4 14,10-6 1,-12 1-36,5 4 0,-1-4 5,-1 4 7,-2-4 0,6-1 22,-2 0-44,-3 0 34,3 6-6,1-5-2,-4 5-40,9-6 1,-8 5 12,6-1-1,-7 1 1,5-5-19,-2 0 29,-3 0-12,9 5 1,-9-3 6,7 3-4,-6-5 1,7 2 1,-6 3 1,1-3 8,0 3 0,-2-5 9,6 0-6,-6 0 1,4 2 12,-3 2-9,-2-3-3,9 5-6,-9-6 7,10 0-12,-12 6-4,12-4-2,-10 3-1,9-5 0,-9 2 7,2 2 0,-1-2-8,1 2 6,-3-2 1,6-2 52,-2 0-48,-4 0 5,5 6-3,-1-5-3,-3 5 1,5-5 4,-2 3-5,-4-2 0,7 5-38,-5-7 36,-2 0 1,7 3-10,-4 2 7,-2-1 0,3-4 1,2 6 0,-5-5 0,6 4 0,-5-3 0,4-1 0,-2 3 0,-3-2 0,9 4 8,-9-6 0,7 1-7,-4 4 22,-1-4-22,2 5 0,-5-6-2,11 0 0,-10 2 3,2 2-2,3-3 3,-6 5-10,10-6 7,-9 0 24,10 0 0,-9 0-13,5 0-4,-5 0 1,4 0-4,-2 0 0,-4 2 0,3 3 0,-1-4-2,2 3 11,-4-2-29,4-2 18,1 0 1,-3 0-18,6 0 12,-6 0 0,3 0 2,-2 0 1,-2 0 0,10 0 0,-9 0 0,6 0 0,-7 0 0,6 0 0,-5 0 3,-1 0 0,5 0-3,-2 0 0,-4 0 0,7 0-1,-4 0 1,-3 0 1,6 0-2,-2 0 1,-4 0 1,6 0 35,-3 0-35,-2 0 1,5 0 12,-2 0-13,-3 0 0,4 0 3,-2 0-8,-3 0 1,7 0 9,-4 0-13,-2 0 11,10 0-4,-11 0 0,6 0-3,-3 0-4,-3 0 6,11 0 1,-10 0 0,5 0 0,-3 0 0,-2 0 0,4 0 0,-1 0 0,-4 0 0,7 0 0,-4 0 0,-3 0 0,6 0 19,-3 0-12,-2 0 2,3 0-10,2 0 3,-6 0 1,7 0-7,-4 0 9,-3-6-8,5 5 6,-1-6-6,-3 7 0,5 0 2,-3 0 0,-2 0 1,5 0 0,-2 0 0,-4 0 0,5 0 0,-2 0 0,0-2 0,5-2 0,-6 3 19,2-5-19,1 6 0,-3 0 1,5 0 0,-5 0 2,3 0-6,0 0 6,-4 0-5,9-6 1,-8 5 2,5-4-3,-5 4 1,4 1-1,-3 0 2,-2 0 7,10 0 1,-10-2-7,1-2 10,5 2 1,-6-3-9,7 5 13,-6 0 0,4 0-9,-2 0-11,-4 0 5,10-7 0,-8 6-2,6-3 8,-6 2-5,7 2 1,-7-4-38,6-1 35,-5 2-2,7 3 1,-8 0-1,5 0 2,-5 0 1,4-2 9,-2-3 0,-3 3 11,7-2-19,-6 3 0,4 1 1,-3 0 0,-2-2 26,2-2-23,3 3 1,-4-5 18,6 6-13,-6 0-1,9 0 11,-12-6 0,12 4-23,-10-4 9,10 6 1,-11-1-22,8-3 19,-6 2-1,4-4 21,-2 6-21,-3 0 0,8-1-8,-7-4 2,2 4-1,1-5 0,-3 6-3,6 0 1,-7-2 10,3-1-14,1 1 10,-4-5-5,10 7 0,-10-4 3,7 0-1,-6 0 1,4 4 0,-3 0 0,-2 0 0,9-6 0,-9 4 0,10-4 0,-9 5 0,5-4 0,-6 4 0,10-5 0,-9 6 0,6 0 0,-7-6 0,9 5 0,-3-5 0,1 2 0,0-1 0,-7 1 0,10 4 0,-9-2-15,6-3 0,-6 5 11,6-5-13,-6 3 1,7 1 14,-6-3 0,6 2 1,-3-4 1,2 5-6,0-4 1,-5 3 17,5-2-20,-6 3 14,8 1 0,-9-4-3,7-1 0,-6 1 15,9 4 0,-9-2 19,5-2-14,-5 2 0,4-4-10,-2 6-9,-3-5 15,9 3-27,-10-4 1,9 5 24,-5-4-40,-2 3 21,3-3-7,-4 5-2,10-6 11,-11 5-17,10-6 1,-9 7 14,2-5-151,3 3 127,-5-3 8,10 5 0,-12-2 14,4-2 1,3 2 34,-5-4-52,10 6 44,-10 0 0,5-4-27,-3-1 10,-3 1 1,7 4-1,-4 0-2,-3 0-5,5 0-1,0-6-16,-5 5 1,7-6 14,-5 7 3,-1 0-6,3 0 10,2-5-5,-6 3 0,6-3-1,-3 5 3,-2 0 2,4 0 1,-1 0-3,-3-7 0,9 7-1,-10-7 0,11 7 0,-10-5 0,4 3 0,-1-2 0,-4 2 0,5 2 0,0 0 0,-4 0 0,5-5-144,-2 2 131,-4-2-12,4 5 22,0 0-1,-3 0-8,4 0 1,0-6 26,-4 4 0,5-3-24,-3 5 35,-4 0-24,7 0-63,-2 0 59,-3 0 1,5 0 0,-2 0-1,-4-7 1,5 6 1,-4-5 0,1 6-9,-2 0 15,5 0 0,-4 0-10,2 0 15,-2 0-7,4 0-4,-6 0-2,5 0 1,-3 0 0,4 0 0,-5 0 0,3 0-14,-3 0 13,5 0 1,-4-1 0,2-3-3,-3 2 0,6-3 5,-7 5 1,5 0-2,-3 0-2,3 0 11,1 0-9,-5 0 64,5 0-49,-6 0 3,6 0-17,-5 0 2,5 0-19,0 0 26,-4 0-94,3 0 82,-5 0-9,5 0 4,-3 0 3,4 0 1,-5 0 1,4 0 2,-4 0 11,5 0-14,-6 0 1,2 0 11,1 0-9,-1 0 1,4 0-1,-6 0 0,5 0-1,-3 0 1,3 0 0,-5 5 0,7-3 0,-7 3 26,7-5 1,-5 0-23,2 0 0,-4 6 21,6-5 3,0 6-2,-4-7 0,3 1-5,-5 3 13,6-2-23,-4 4 1,8-5-12,-6 4 22,0-4-35,2 5 1,-3-6 38,5 0-15,-4 6 0,3-4-7,-3 1 0,-3-1-2,10 5 1,-7-7 10,5 5-25,-6-3 20,7 3-4,-2-3 1,1 5 11,0-2 1,-5-4 18,3 4-29,-3-4 0,6 1 12,-6 2-1,6-3 0,-4 6 2,3-2 15,2-3-23,-4 4 1,4-5-24,-2 3 11,3-2 0,-7 5-7,4-2 7,2-4 1,-7 5-3,4-6 1,-4 4 0,5 1 1,-5-1 2,5-4 0,-4 0 68,3 0-64,-5 6 21,8-4 1,-8 3-14,6-5 1,-5 5 14,4-1-22,-4 1-3,7-5-16,-4 0 1,2 0 18,0 0 1,-6 1-12,0 4 6,4-4 1,-4 5-20,6-6 15,-6 0 1,9 0 0,-10 1 2,6 3 0,-4-2 0,8 4 0,-10-6 0,7 0 0,-7 0 0,10 0 0,-10 1 0,2 4 0,3-3 0,-4 3 0,5-5 2,-5 0 1,9 0-3,-11 0 1,11 0-1,-10 7 1,9-7 16,-10 7-7,10-7 2,-9 0 4,10 0-8,-10 0 1,4 0-14,-2 0 9,-3 0 1,7 0-14,-4 0 15,-2 0-8,4 0-1,0 0 1,-5 0 0,6 0 1,-3 0-3,-3 0 3,12 0 1,-12 0 0,6 0 0,-3 0 0,-2 0 0,4 0 8,-1 0 6,-3 0 3,3 0 12,1 0 5,-5 0-40,11 0 20,-11 0-28,11 0 26,-11 0-28,11 0 17,-11 0 1,7 0-6,-5 0 13,-1 0 0,5 0-8,-3 0 12,-2 0 0,5 0-6,-2 0 36,-4 0-32,5 0-17,-1 0 6,-4 0-1,11 0-5,-10 0 0,5 0 11,-2 0-8,-4-7 1,6 7 6,-3-5-79,-3 3 70,5 2 1,-5 0 4,4 0 0,-3-1-1,2-3 0,-3 2 1,5-4 1,-4 6 0,4 0 8,-1 0-11,-4 0 1,5-1 3,-6-4 1,1 3-1,3-2-2,-2 3 0,5 1 0,-2 0 0,-3 0 0,4-4 0,-1-1 0,-5 1 0,9 4 0,-6 0 0,-1 0 0,4 0 0,0 0-10,-5-6 0,6 4-14,-3-2 3,-2 2 1,5 2 12,-2 0-32,-4 0 1,6-4 22,-4 0 0,-1-1-9,4 5 25,0 0 2,-4 0 1,5 0 1,-2 0 11,-5-6 1,8 4-23,-5-1 35,-1 1 0,5 2-22,-2 0-4,-3 0 0,3-2 7,-5-2-49,6 3 16,-5-6-6,10 7 28,-9 0-8,9 0 55,-9-5-54,10 3 44,-10-3-33,9 5 1,-9 0 9,7 0-8,-6-6 0,4 4 5,-2-3-13,-4 4 0,6 1 11,-3 0-11,-3-6 0,6 5 4,-2-3-3,-3 2 4,9 2-1,-10-6 1,11 5 0,-9-6 0,6 7 0,-7-1 0,3-3 0,-2 2 0,0-2 0,-1 3 0,8-1 0,-6-3 0,3 5-40,-3-5 38,-3 3-17,10-3 1,-7 3-53,4-2 31,-5 2 1,4 2 52,-2 0-40,-4-6 26,10 5 1,-8-5-15,5 6 0,-4-2 51,0-2-53,4 2 72,-7-3-52,9 5 1,-6-2 9,5-3-12,-6 4 2,8-5-16,-10 6 14,11 0-27,-11-5 21,11 3 7,-11-3-4,11 5 3,-11 0 4,11 0-7,-11 0-21,10 0 22,-9-7-45,9 5 42,-9-3 1,5 5-41,-3 0 27,-3 0 21,6 0 0,-6 0-4,3 0 1,-2 0-19,4 0 10,-6 0 3,5 0-1,-4 0-3,5 0 1,-4 0 6,2 0 1,-3 0 2,5 0 1,-4 0-11,3 0 20,-4 0-14,4 0 10,-5 0-9,5 0 3,-3 0 0,4 1-1,-6 3 0,6-2 3,-4 5-3,3-7 0,-3 0 10,2 0-10,-3 0 90,5 0-83,-6 0 15,5 0-8,-3 5-7,4-3 0,-5 3-24,4-5 34,-4 0-28,5 0 0,-4 0 18,2 0-16,-3 0 0,4 2 9,-5 2 0,2-3-5,2 4 4,-2-3 1,4-2 0,-5 0 0,3 0 0,-2 0 0,3 0-1,2 5 0,-7-3-1,6 4 1,0-6 1,-5 1-1,4 4 0,2-4 0,-5 5 0,9-6 1,-10 2-1,3 2 1,0-2-1,0 1 0,-3-1 1,6-2 0,-2 0 0,-4 7 0,7-7 11,-5 5 2,-1-3 35,3 3-45,2-3 0,-5 5-60,7-2 61,-6-4 1,4 5 93,-3-6-76,-2 6 6,10-5-1,-12 11-13,13-10 1,-10 7-33,5-4 37,-5-1-42,8 3 37,-9-6-21,10 5 28,-6-1-11,1-3 0,3 5 3,-5-2 0,1-3 17,-2 2-9,-4-3-13,12-1 1,-8 5 47,4-1-31,-5 1-16,8-5 1,-8 0 15,6 0-55,-6 0 25,8 0-4,-9 0-10,9 6 24,-4-5-18,0 5 12,5-6-1,-5 0 1,1 0 1,1 0 0,-6 0 0,9 5 0,-9-3 0,5 3 0,-5-4 0,9-1 0,-9 0 0,6 0 0,-7 0 0,9 0 0,-8 0 0,6 0 0,-6 0 0,9 0 0,-12 0 0,12 0 0,-9 0 0,6 0 0,-6 0 0,4 0 0,-3 0 0,-3 0 0,7 0 0,-4 0 0,-3 0 0,11 0 0,-10 0 0,9 0 0,-10 0 0,11 0 0,-9 0 0,6 0 22,-6 0 1,3 0-15,-2 0 1,-2-6-2,10 4 3,-11-3-2,10 5 1,-7-2 2,3-2-17,-3 3 0,3-5 13,-2 6-20,-4 0 11,10 0 0,-9 0-1,9-6 1,-9 4 1,9-4 1,-10 6 0,7 0 0,-4 0 0,-2-5 0,4 3 0,-1-3-30,-4 4-3,5 1 21,0 0-6,-4 0 21,3 0 1,-3-4-15,2-1 10,-3 1-11,5 4 30,-6 0-14,5 0 7,-3 0-9,3 0-1,-5 0 1,2 0 10,3 0-9,-3-6-5,3 5 4,-5-6-3,0 7 209,0 0-128,5 0-55,-4-5 17,6 3-78,-7-3 74,0 5-67,0 0-48,0-6-238,0 4-52,0-4-468,0 6 149,0 0 1,0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3:58:11.534"/>
    </inkml:context>
    <inkml:brush xml:id="br0">
      <inkml:brushProperty name="width" value="0.03528" units="cm"/>
      <inkml:brushProperty name="height" value="0.03528" units="cm"/>
    </inkml:brush>
  </inkml:definitions>
  <inkml:trace contextRef="#ctx0" brushRef="#br0">0 1375 8079,'0'7'-343,"0"-1"1221,0-6 442,0 0-805,0 7-17,0-6-360,0 5 232,0-6-180,0 0-27,0-6 0,2-2-187,2-5 1,-1-5-14,6 1 1,0-3-39,5 2 0,-6 2-9,1-6 0,0 0 94,4-5 0,1 5-80,-1-1 0,0 7 68,0-2 1,1-1-81,-1 1 0,-4 0 89,0 5 0,-2 4-148,2 0 1,1 5-57,-5-5 129,6 6 1,-9-5-62,7 4 85,-6 3 0,4-5-119,-2 6 59,-3 0 47,4 0 13,-1 0 0,-3 2 22,3 2-22,-4-3 0,3 6 118,1-2 0,1-4 21,-2 4 1,-2 2-67,2 2 1,-1-2 90,2 2 1,-4-4-85,3 4 14,4 0 0,-7 4-18,4 1 0,1-6-8,-1 1 1,4 0 13,-6 4 0,3-4-75,-1 0 29,-3 0-26,9 4-27,-3 1 68,-1-1 0,4-4-104,-7 0 96,1-6 1,-4 3 50,3-6-53,-2 0 1,5-2 15,-2-2 0,-4 1-54,4-6 1,0 0-2,0-4 1,1-1 1,-1 1 1,-5 0 28,5-1 1,1 1-3,-1-1 0,4 5-19,-5 1 55,1 5-65,0-9 158,2 10 1,2-1-54,0 6 1,-4 5 144,4 6 1,-6-2-148,1 2 1,3-1-2,2 1 0,-2-5-108,-3 0 0,2-1 105,-2 6 0,7-5-186,-2 0 186,-4 0-119,8 4 1,-8-4 31,4-1 17,3-4 4,-5 1 1,6-3 8,-4 3 0,-2-4 33,-3 4-32,-3-4 0,7-1 163,-3 0 0,-2-5-21,6 1-65,-7-6 1,9 3-71,-7-7 1,2 1-6,-1-1 0,-4 0-44,4-4 0,0 1 78,0-5 1,4 4-156,-5-4 0,5 4 104,-4-4 0,4-1-37,-5-3 0,6-1 25,-1 0 1,-2 1-35,2-1 0,-1 1 45,1-1 0,2 2 2,-2 2 0,-1-2 17,1 3 0,0 1-19,4-1 1,-4 1 32,0-1 0,-4 3-31,4 6 1,-5-5-1,4 0 0,-4 0 16,0 5 0,-1-1 7,1 1-8,-2-1 1,6 1 1,-4 0 2,-3 0 0,5-1-12,-6 1-16,7-1 1,-5 1 20,7 0 1,-6 4-96,1 0 1,-1 6 68,2-1-86,-4-4 0,7 5-6,-4-6-18,-2 6-60,3-3 98,2 6 45,-6 0-61,5 0 35,0-5-17,-5 3 2,12-4 34,-12 6 6,10 0 87,-9 0 0,9 1-66,-8 4 0,4-3 132,-3 2-151,-2 3 68,10 1 1,-11 5-15,3 1 1,2-5 22,-1 0 1,1-1-17,-2 5 0,-2-4 1,2 0 0,-2 0 17,-2 5 0,4-1-25,1 0 1,-1 0 30,-4 1 1,0 0-26,0 4 0,1-2-2,4 1 1,-3-2 3,2-1 0,-3 4-6,-1-1 0,2 1-3,2-5 0,-2 5-3,3-1 0,-4 3 32,-1-2 0,4-3-24,1 3 0,-1-4 29,-4-1 0,2 3-25,2 1 1,-3-2-13,4 3 0,-2-3 9,1-2 0,-2 1 8,2-2-15,4 2 0,-5-1-4,5 1 0,-3-1-10,4 1 1,-7-6 13,3 1 0,-1-5-5,0 5 0,-3-4 5,3 4-3,4-6 1,-5 5 2,6-5 1,-6-1 1,4 5-2,-2-2 1,-4-3 0,7 3 0,-4-5 0,-2 0 4,3 0-3,-5 0 76,7 0 15,-6 0 14,5 0-86,-6 0 9,6 0-54,-5 0 66,5-5-85,-6 3 73,0-4-54,0 6 0,1-4 8,4-1 2,-3 1-80,4 4 89,-6-6-62,5-2 0,-1-3 51,4 2-101,-4-3 93,7 5 1,-8-6-37,6 5 53,-6-5 0,7 11 2,-5-7 32,5 6 17,-8-3 73,9 6 0,-8 0-107,6 0 117,-5 0-104,7 0 1,-8 2 111,6 2 0,-6-1-43,1 6 9,4-7 1,-5 9-68,6-6 7,-6 5-94,9-2 0,-11 0 122,4 1-92,2-6 39,0 3 1,0-4-62,-2 2 39,3-3 0,-5 5-17,6-6 5,-7 0 26,10 0-47,-5-6 43,1 5-22,4-5 1,-9 6 13,6 0-2,-6 0 5,8 0 1,-7 0 1,5 0 9,-6 0-12,8 0 1,-8 0-33,6 0 0,-4 0 31,4 0 1,-5 0 5,5 0 1,-4 0-15,4 0 14,-7 6 5,10-5 1,-5 5 0,2-6-1,0 0 1,-4 0 16,4 0-17,-7 0-3,11 0 1,-6 0-97,7 0 0,-6-4 87,1-1 1,-5-5-24,5 1 0,-4 2 12,4-2 1,-2 5 15,2-5 0,2 4-7,-7-4 10,6 7 1,-3-7 255,2 6-253,2 1 140,-4-4 0,5 8-68,-3 2 1,2-1 54,-7 6 1,5-5-108,-5 5 0,2-2 34,-1 2 0,-2 3-24,6-3 0,-7-2-14,3 2 0,1-4-47,-1 4 1,0-5 101,-1 5-49,-2-6 0,8 4-7,-5-2 0,1-3 99,-2 2 1,-1-3-123,6-1 1,-4-5 1,4-4 0,-5 1 13,5-1 1,-2-1-11,2-8 1,3 3-147,-3-3 1,-2-1 96,2 1 1,0-3-139,5 3 0,-1-5 83,0 5 1,0-4 38,1 4 1,-5-4 49,0 4 1,0-4 14,4 4-1,0 0 33,1 5 1,-3-4-67,-2-1 1,3 0 13,-3 4 0,2 1 13,-2 0 0,2 0 19,-2-1 1,3 2-23,2 3 1,-5-2-3,-1 2 1,0-3-20,1-2 0,1 5-36,-6 0 53,7 0 0,-5-4 2,3 0 1,1 4 11,-5 0 0,3 5-17,-4-5 0,5 0 25,-4-5 1,4 5-19,-5 0 1,3 6-42,-3-6 0,-1 1 30,6-1 0,-5-3-3,5 3 0,-6 2-7,2-2 13,2 0 0,-1-4 21,2 0 1,0 4-24,-3 0 1,-4 4-4,3-4 8,3 0 1,-3 1 32,5-1 0,-6 4-38,1-4 0,-1 7-19,2-3-62,-4-3 0,9 5 68,-5-6-34,-1 7 38,3-5 1,-5 7-39,7 0-4,-6-5 85,9 3-17,-4-4 0,1 6 7,-1 0 0,-4 0-20,5 0-6,-5 0 8,8 0 0,-5 0 1,2 0 12,0 0 1,-5 0-13,4 0 1,-3 0 35,4 0-15,-5 6 4,7-4 65,-4 10-36,7-5 0,-5 5 129,0-3-154,-6 2 1,7-7 54,-6 5 1,5-5-43,-4 5 0,-1-5 8,-4 5 0,5-4-7,-1 4 1,2-5 40,-1 5-132,-4-6 85,11 8 1,-11-7-47,4 4 37,2-4 0,-1 3-25,3-3 1,-1-2 34,-4 2-2,-3-2 1,10-1-18,-7 4 0,3-4 1,-4 3 1,1-2 25,5-2 3,-7 0-79,10 6 52,-5-5 0,2 7 25,0-4-16,-6-2 12,10 4 1,-11-1 6,7-2-15,-6 2 0,4-1-28,-2 1 38,-3-1 57,9 3 0,-8-2-68,6 4 0,-5-1 8,-1-4 1,4-1-4,-3 6 1,2-4-38,-1 3 0,-2-4 57,6 0-19,-7 3 0,8-4-3,-5 6 1,1-6-2,-2 1 1,-1 0-35,6 0 1,-4-3-7,4 4 0,-7-3-10,3 3 1,2-3-12,2 2 1,-1-2 15,0-2 1,-3 0-1,4 0 0,-5 0 82,5 0 0,-4 4-10,4 1-48,0-1 23,4-4 1,0 0-26,0 0 1,-4 0 80,0 0 1,-4 0-63,4 0 0,-5 0 13,5 0 0,-4 0 23,3 0 2,1 0-124,5 0 106,-1 0-105,1 0 80,-1 0-27,0 0 0,-4 0 18,0 0-50,-6 0 31,9 0-3,-11 0 82,11 0-45,-11 6 0,6-3 15,-7 6 1,4-5-31,1 5 1,-1-4 12,-4 4-6,0 0 1,0 4-32,0 0 1,4-4 84,0 0 0,1 0-56,-5 4 1,0-4-20,0 0 1,2-1-3,2 6 1,-2-5-13,2 0 0,2 0 28,-2 4 1,3 1 71,-3-2-69,-3 2 1,10-1 10,-7 1 1,1-5-4,-5 0 1,4-5-4,1 5 0,-2-5-24,-3 5 9,7-5 1,-5 6-52,7-6 65,-5 1-108,1 1 93,2-5 1,-6 6 99,3-3-130,4-2 1,-5 5-29,6-7 32,-6 5 0,4-1 19,-3 4 1,-2-4 4,3 5 1,0-4-6,0 4 0,1-7 93,-2 3-90,-3 3 1,7-3 30,-3 4 0,-4-1-15,3-4-3,-2-2-110,3 10 111,-3-11-88,5 5 1,-7-6 61,5 0-139,-3 0 105,4 0 51,-6 0-62,0 0 30,5 0-160,-3-6 0,4-2 107,-6-4 1,1 3-88,4 0 1,-3 0 110,2-5 0,-3 1-42,-1-1 0,5 2 65,-1-2 1,2 1 14,-1-1 0,-4 5-16,3 0 1,-1 1 15,2-6 1,-4 1 87,4-1 1,1 5-40,-1 0 0,-2 0 95,-3-3-131,7-2 1,-5 1 33,7-1 1,-4 1-83,4-1 0,-5 2-6,5-2 1,-4 1-11,4-1 0,-2 1-98,2 0 124,3 0 1,-5-1-2,6 1 1,-4-1 12,0 1 1,0 0 9,4-1 1,-4 1 1,0-1 1,-2 1 25,2 0 1,4 0 14,-5-1 1,0 1-62,1-1 1,-5 5 22,5 0 0,-1 1-2,0-5 1,3 4 2,-7 0 0,5 4 5,-4-4 0,0 6-31,0-1 98,-4-3-29,6 5 14,-2-4-61,-3 6 20,3 0-233,-5 0 79,0 0 103,7 0-135,-6 0 179,5 0 2,-6 0-6,0 0 176,6 0 44,-5 0-204,5 0 1,-6 1 143,0 4-118,0-3 1,2 8 227,3-6-200,-4 7 1,5-4 9,-6 7 1,0-5 23,0 0 1,0-1-9,0 5 0,0 1 30,0-1 0,0 1-41,0-1 1,4 4-39,1 1 0,-1 0 29,-4-4 0,0-1 1,0 0 0,1 5-30,4 0 1,-3 0-7,2-5 1,-3 0-128,-1 1 138,6-1 1,-3 1-104,6-2 0,-5 2 91,-1-1 1,1-1-72,0-3 0,-3 3 43,4-3-8,3 2 16,-7 3-2,10-1 1,-9-4 85,3 0-62,-4-6-238,5 3 224,-4-6-92,3 0 60,-5 0 42,6 0 3,-4 0 0,5-1-2,-2-4 1,-4 2 58,3-6 1,3 5-66,-3-5 1,2 0-33,-2-5 0,-2 5 42,2-5 1,3 4-194,-3-8 0,4 3 106,-3 1 1,6 0-85,-2-4 0,-2 3 87,2-3 1,-5 0-9,5 0 1,-2-2 27,2 3 0,3-3-23,-3-2 1,1-2 102,-1 6 0,3-4-88,-3 4 0,3-4 42,1 5 0,-4-6-17,0 5 0,0-4 21,5 5 0,-1-3-35,0 2 0,-1 3 10,-3-3 1,3 4-7,-3 0 1,-2 1 3,2-1 0,-4 1 47,4 0 1,-6 0-43,6-1 0,-4 5 49,4 0 1,-5 2-42,5-2 0,-4-3-7,4 3-13,-7-2 1,9-3-2,-6 1 0,0 1 3,0 3 1,-3-3 13,7 3 0,-5 2 9,0-2 0,-1 5-37,2-5 65,-4 6 1,5-4 9,-6 2 21,0 3-89,6-4 8,-5 6-225,5 0 231,-6 0-60,0 0 83,6 0 17,-4 0 17,4 0 24,-6 0 5,0 0-55,5 0 74,-3 0-35,4 6 1,-5-3 224,4 6-220,-3 0 0,3 5 21,-5-1 1,0 1-14,0-2 1,2 2-13,2-1 0,-3 1-21,4-1 0,-3 2 21,-2 3 1,0-4 1,0 4 0,4 2-19,1-3 0,-1 3-4,-4-2 0,0-4 23,0 4 1,0-3 1,0-2 1,2 1 1,1-1 1,-1 0-11,3 0 0,-3 1-143,-2-1 135,0 1 1,4-1-42,1 0 0,-1-4 45,-4 0-30,0 0 1,0 4 3,0 1 0,4-5-11,0-1 1,1-4-10,-5 5 6,0 0 1,0 5 35,0-1 1,4-4 47,1 0-121,-1 0 69,-4 4-155,0 1 0,2-3 192,2-2 132,-3 3 1,6-8-281,-7 5 139,0-7-32,0 10 26,0-10 252,0 9-234,0-10 367,0 6-119,0-7 3057,0 0-3125,6 0 1,-5 1-286,3 4 0,-1-4-674,2 3 555,-4 4 0,10 0-85,-6 4 0,3-3 125,-4 0 1,5 0-34,-4 5 0,4-1 166,-5 1 0,7-2-84,-3-3 0,0 2 137,1-2 0,-5 3-49,5 1 1,-1-4-16,0 0 1,0-1-4,-3 1 0,-3 1-5,7-6-18,-6 7 0,9-10-44,-10 10 0,5-9 24,-3 3-151,-2-3 179,4-2 0,-5-2-8,4-3-114,-3 3 61,3-9 0,0 4-129,-1-7 1,2 2 89,-1 3 1,-4-2-9,3 2 1,3-3 43,-3-2 1,1 1-12,-5-1 0,4 2-14,0-2 1,0 5 111,-4 0 1,2 0-101,2-4 72,-2-1 1,4 2 154,-6-2-183,6 1 1,-5-1 62,3 1 1,-2 0-45,-2 0 1,5-1-31,-1 1 0,1-1 32,-5 1 1,4 0-89,1-1 1,-1 1 22,-4-1 1,5 1-11,-1 0 1,2 1 129,-2 3 1,-2-3-90,2 3 1,-1 2 0,2-2 7,-4 0 0,5 1-31,-6-1 1,4 4-134,1-4 97,-1 6 1,-2-3-60,3 6-197,-4-6 206,5 5-47,-6-5 237,0 6-205,5 0 238,-3 0-84,4 0 1,-6 1 2,0 4 154,0-4-179,6 11 72,-4-4-44,3 5 1,-1 0 37,1 0 1,-1-4-32,-4 0 1,2-1 83,3 1 0,-3 2-70,1-2 0,-1-2 0,-2 2 1,2 0 30,2 5-27,-3-1 1,5 1 37,-6-1 1,0 0-32,0 1 0,5-5 95,-1 0-91,1 0 0,-4 4-12,3 0 1,-2-4-9,3 0 2,-4 0 1,0 2 12,4-2-10,-3 3 0,5-6-42,-3 3 1,-2-1 40,3-4 0,0-1-115,0 6 94,-1-6 17,2 9 1,-3-6 24,6 3 0,-6-2 34,1-3-28,3-2 1,-3 8 5,4-6 0,-3 3 111,4-3-130,-6-3 0,5 10 189,-4-7-119,-3 1-30,12 0 22,-13 3 12,12 0-64,-10 3 0,9-8 22,-8 6-54,2-5 0,-3 6 58,2-6-152,-2 1 135,3 1-21,2-5 0,-5 10-25,7-7 2,-6 1 1,5-4-354,-4 3 292,-2-2 0,5 3-190,-3-5 0,-2 2-124,3 3-154,-4-4 43,5 5 494,-4-6 0,9 0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11/9/2023 10:19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11/9/2023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2023-11-09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923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79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756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2023-11-09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167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632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2023-11-09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8834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551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971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8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business groups are now able to work independently within the same data lake without the overhead of managing different storage resources. They are already able to implement the popular data mesh pattern more efficiently than they could before. </a:t>
            </a:r>
            <a:r>
              <a:rPr lang="en-US" dirty="0" err="1"/>
              <a:t>OneLake</a:t>
            </a:r>
            <a:r>
              <a:rPr lang="en-US" dirty="0"/>
              <a:t> takes this even further with the introduction of domains as a first-class concept. A single business domain may have multiple workspaces as workspaces tend to align with specific projects or teams.</a:t>
            </a:r>
          </a:p>
          <a:p>
            <a:endParaRPr lang="en-US" dirty="0"/>
          </a:p>
          <a:p>
            <a:r>
              <a:rPr lang="en-US" dirty="0"/>
              <a:t>A domain is a way of logically grouping together all the data in and organization that is relevant to an area or field.</a:t>
            </a:r>
          </a:p>
          <a:p>
            <a:endParaRPr lang="en-US" dirty="0"/>
          </a:p>
          <a:p>
            <a:r>
              <a:rPr lang="en-US" dirty="0"/>
              <a:t>Domains are defined with domain admins and contributors who can logically group together workspaces under those domains.. </a:t>
            </a:r>
          </a:p>
          <a:p>
            <a:endParaRPr lang="en-US" dirty="0"/>
          </a:p>
          <a:p>
            <a:r>
              <a:rPr lang="en-US" dirty="0"/>
              <a:t>Domains provide a management boundary between tenant and workspace enabling admins to have more granular control over multiple workspaces.</a:t>
            </a:r>
          </a:p>
          <a:p>
            <a:endParaRPr lang="en-US" dirty="0"/>
          </a:p>
          <a:p>
            <a:r>
              <a:rPr lang="en-US" dirty="0"/>
              <a:t>As you will see later, domains also simplify discovery and consumption of data across the entire organization. Now that we are making it so easy for different parts of the organization to work on the same data lake without going through a central gatekeeper, you might be thinking that you want to block certain users from adding to the lake. If anyone can add to the data lake, then these can quickly become data swamps with data from official sources mixed with data from unofficial sources. The problem with blocking users from </a:t>
            </a:r>
            <a:r>
              <a:rPr lang="en-US" dirty="0" err="1"/>
              <a:t>OneLake</a:t>
            </a:r>
            <a:r>
              <a:rPr lang="en-US" dirty="0"/>
              <a:t>, is that they will just create another data lake somewhere else. When they do that, you will have no idea if that data is properly governed or even how it is being used. If they add their data to </a:t>
            </a:r>
            <a:r>
              <a:rPr lang="en-US" dirty="0" err="1"/>
              <a:t>OneLake</a:t>
            </a:r>
            <a:r>
              <a:rPr lang="en-US" dirty="0"/>
              <a:t>, it will be automatically governed and still under the control of the admins who will start to get more and more insights on how that data is being used.</a:t>
            </a:r>
          </a:p>
          <a:p>
            <a:endParaRPr lang="en-US" dirty="0"/>
          </a:p>
          <a:p>
            <a:r>
              <a:rPr lang="en-US" dirty="0"/>
              <a:t>You can avoid data swamps in </a:t>
            </a:r>
            <a:r>
              <a:rPr lang="en-US" dirty="0" err="1"/>
              <a:t>OneLake</a:t>
            </a:r>
            <a:r>
              <a:rPr lang="en-US" dirty="0"/>
              <a:t> through data endorsements. Domain owners can officially certify data or recommend data so that the important data rises to the surface while the rest sinks to the bottom.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372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356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Colin to add notes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633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a:effectLst/>
                <a:latin typeface="Segoe UI" panose="020B0502040204020203" pitchFamily="34" charset="0"/>
                <a:ea typeface="Times New Roman" panose="02020603050405020304" pitchFamily="18" charset="0"/>
              </a:rPr>
              <a:t>Microsoft Fabric supports four common end-to-end analytics scenarios:</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Lakehouse</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Data Warehouse</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Data Science</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Real Time Analytics</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Keep in mind that while these are the most common scenarios supported by Microsoft Fabric, there are many others that technical and business end-users can navigate through.</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11/9/2023 10:19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93509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054A4EC1-C524-ED45-A185-10510AA0C8D1}" type="slidenum">
              <a:rPr lang="en-US" smtClean="0"/>
              <a:t>24</a:t>
            </a:fld>
            <a:endParaRPr lang="en-US"/>
          </a:p>
        </p:txBody>
      </p:sp>
    </p:spTree>
    <p:extLst>
      <p:ext uri="{BB962C8B-B14F-4D97-AF65-F5344CB8AC3E}">
        <p14:creationId xmlns:p14="http://schemas.microsoft.com/office/powerpoint/2010/main" val="804841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Calibri" panose="020F0502020204030204" pitchFamily="34" charset="0"/>
              </a:rPr>
              <a:t>Data Science in Fabric brings ML professionals into the platform. In turn, this enables collaboration with the other stakeholders already there. Data scientists are thus empowered to enrich organizational data with predictions, meaning business analysts can incorporate those into BI reports, shifting the insights from descriptive to predictive.</a:t>
            </a:r>
            <a:endParaRPr lang="en-US" dirty="0"/>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25</a:t>
            </a:fld>
            <a:endParaRPr lang="en-US"/>
          </a:p>
        </p:txBody>
      </p:sp>
    </p:spTree>
    <p:extLst>
      <p:ext uri="{BB962C8B-B14F-4D97-AF65-F5344CB8AC3E}">
        <p14:creationId xmlns:p14="http://schemas.microsoft.com/office/powerpoint/2010/main" val="2918574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963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2023-11-09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3417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6BBFC13-D08E-E84F-B6B2-A07884CB93B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2023-11-09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4260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 just showed you how Reflex can detect a value going above a threshold. And Reflex will detect not just threshold conditions, but many types of patterns over time. It will all be accessible through that simple, no-code experience that you’ve just seen.</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009E682-B60E-40CF-8CB0-438791278FA1}" type="slidenum">
              <a:rPr kumimoji="0" lang="he-IL" sz="1200" b="0" i="0" u="none" strike="noStrike" kern="1200" cap="none" spc="0" normalizeH="0" baseline="0" noProof="0" smtClean="0">
                <a:ln>
                  <a:noFill/>
                </a:ln>
                <a:solidFill>
                  <a:prstClr val="black"/>
                </a:solidFill>
                <a:effectLst/>
                <a:uLnTx/>
                <a:uFillTx/>
                <a:latin typeface="Segoe UI" pitchFamily="34" charset="0"/>
                <a:ea typeface="+mn-ea"/>
                <a:cs typeface="Arial" panose="020B0604020202020204"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he-IL" sz="1200" b="0" i="0" u="none" strike="noStrike" kern="1200" cap="none" spc="0" normalizeH="0" baseline="0" noProof="0">
              <a:ln>
                <a:noFill/>
              </a:ln>
              <a:solidFill>
                <a:prstClr val="black"/>
              </a:solidFill>
              <a:effectLst/>
              <a:uLnTx/>
              <a:uFillTx/>
              <a:latin typeface="Segoe UI" pitchFamily="34" charset="0"/>
              <a:ea typeface="+mn-ea"/>
              <a:cs typeface="Arial" panose="020B0604020202020204" pitchFamily="34" charset="0"/>
            </a:endParaRPr>
          </a:p>
        </p:txBody>
      </p:sp>
    </p:spTree>
    <p:extLst>
      <p:ext uri="{BB962C8B-B14F-4D97-AF65-F5344CB8AC3E}">
        <p14:creationId xmlns:p14="http://schemas.microsoft.com/office/powerpoint/2010/main" val="1478527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963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2023-11-09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0194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816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a:latin typeface="Segoe UI"/>
                <a:cs typeface="Segoe UI"/>
              </a:rPr>
              <a:t>Let’s take a quick look at a new tenant setting that allows you (an admin) control availability of Fabric preview for users within your tenant. Fabric preview will be OFF by default for your tenant at launch and in early July, we will make this ON by default unless you choose to not follow Microsoft’s default and explicitly opt-out. </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Additionally, this setting can also be configured per capacity independent of the configuration at the tenant level.</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11/9/2023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7031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Direct Lake, personally this is my </a:t>
            </a:r>
            <a:r>
              <a:rPr lang="en-US" sz="1200" b="1" err="1">
                <a:solidFill>
                  <a:schemeClr val="tx1"/>
                </a:solidFill>
              </a:rPr>
              <a:t>favourite</a:t>
            </a:r>
            <a:r>
              <a:rPr lang="en-US" sz="1200" b="1">
                <a:solidFill>
                  <a:schemeClr val="tx1"/>
                </a:solidFill>
              </a:rPr>
              <a:t> new feature that comes with fabric.</a:t>
            </a:r>
          </a:p>
          <a:p>
            <a:r>
              <a:rPr lang="en-GB" b="0" i="0">
                <a:solidFill>
                  <a:srgbClr val="000000"/>
                </a:solidFill>
                <a:effectLst/>
                <a:latin typeface="Segoe UI Condensed"/>
              </a:rPr>
              <a:t>Until now, dataset creators had to choose between Import and </a:t>
            </a:r>
            <a:r>
              <a:rPr lang="en-GB" b="0" i="0" err="1">
                <a:solidFill>
                  <a:srgbClr val="000000"/>
                </a:solidFill>
                <a:effectLst/>
                <a:latin typeface="Segoe UI Condensed"/>
              </a:rPr>
              <a:t>DirectQuery</a:t>
            </a:r>
            <a:r>
              <a:rPr lang="en-GB" b="0" i="0">
                <a:solidFill>
                  <a:srgbClr val="000000"/>
                </a:solidFill>
                <a:effectLst/>
                <a:latin typeface="Segoe UI Condensed"/>
              </a:rPr>
              <a:t> mode when accessing data. </a:t>
            </a:r>
          </a:p>
          <a:p>
            <a:r>
              <a:rPr lang="en-GB" b="0" i="0">
                <a:solidFill>
                  <a:srgbClr val="000000"/>
                </a:solidFill>
                <a:effectLst/>
                <a:latin typeface="Segoe UI Condensed"/>
              </a:rPr>
              <a:t>Import mode delivers fast performance but Power BI must first copy the data during refresh. Any changes at the source are only picked up with the next data refresh. This came with limitations.</a:t>
            </a:r>
          </a:p>
          <a:p>
            <a:r>
              <a:rPr lang="en-GB" b="0" i="0" err="1">
                <a:solidFill>
                  <a:srgbClr val="000000"/>
                </a:solidFill>
                <a:effectLst/>
                <a:latin typeface="Segoe UI Condensed"/>
              </a:rPr>
              <a:t>DirectQuery</a:t>
            </a:r>
            <a:r>
              <a:rPr lang="en-GB" b="0" i="0">
                <a:solidFill>
                  <a:srgbClr val="000000"/>
                </a:solidFill>
                <a:effectLst/>
                <a:latin typeface="Segoe UI Condensed"/>
              </a:rPr>
              <a:t> mode however avoids having to copy data, but typically suffers performance degradation by having to submit federated queries that end up going to other database systems that are not as efficient for BI-style queries.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F87962-6AFE-4398-955E-CBFC44FCD76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208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000000"/>
                </a:solidFill>
                <a:effectLst/>
                <a:latin typeface="Segoe UI Condensed"/>
              </a:rPr>
              <a:t>Direct Lake mode combines the advantages of Import mode and </a:t>
            </a:r>
            <a:r>
              <a:rPr lang="en-GB" b="0" i="0" err="1">
                <a:solidFill>
                  <a:srgbClr val="000000"/>
                </a:solidFill>
                <a:effectLst/>
                <a:latin typeface="Segoe UI Condensed"/>
              </a:rPr>
              <a:t>DirectQuery</a:t>
            </a:r>
            <a:r>
              <a:rPr lang="en-GB" b="0" i="0">
                <a:solidFill>
                  <a:srgbClr val="000000"/>
                </a:solidFill>
                <a:effectLst/>
                <a:latin typeface="Segoe UI Condensed"/>
              </a:rPr>
              <a:t> without picking up those disadvantages: the query performance is on par with Import without having to copy data or manage those refreshes.</a:t>
            </a:r>
            <a:endParaRPr lang="en-GB"/>
          </a:p>
          <a:p>
            <a:endParaRPr lang="en-GB"/>
          </a:p>
          <a:p>
            <a:pPr algn="l"/>
            <a:r>
              <a:rPr lang="en-GB" b="0" i="0">
                <a:solidFill>
                  <a:srgbClr val="000000"/>
                </a:solidFill>
                <a:effectLst/>
                <a:latin typeface="Segoe UI Condensed"/>
              </a:rPr>
              <a:t>Direct Lake is a fast way to query data directly from the lake for your Lakehouse or Warehouse. The data volumes for Direct Lake mode far exceed the per-dataset memory limits for Import models currently in Power BI Premium Gen2. </a:t>
            </a:r>
          </a:p>
          <a:p>
            <a:pPr algn="l"/>
            <a:endParaRPr lang="en-GB" b="0" i="0">
              <a:solidFill>
                <a:srgbClr val="000000"/>
              </a:solidFill>
              <a:effectLst/>
              <a:latin typeface="Segoe UI Condensed"/>
            </a:endParaRPr>
          </a:p>
          <a:p>
            <a:pPr algn="l"/>
            <a:r>
              <a:rPr lang="en-GB" b="0" i="0">
                <a:solidFill>
                  <a:srgbClr val="000000"/>
                </a:solidFill>
                <a:effectLst/>
                <a:latin typeface="Segoe UI Condensed"/>
              </a:rPr>
              <a:t>Building near real-time BI solutions to unlock massive data with this approach has never been easier.</a:t>
            </a:r>
          </a:p>
          <a:p>
            <a:pPr algn="l"/>
            <a:endParaRPr lang="en-GB" b="0" i="0">
              <a:solidFill>
                <a:srgbClr val="000000"/>
              </a:solidFill>
              <a:effectLst/>
              <a:latin typeface="Segoe UI Condensed"/>
            </a:endParaRPr>
          </a:p>
          <a:p>
            <a:pPr algn="l"/>
            <a:r>
              <a:rPr lang="en-GB" b="0" i="0">
                <a:solidFill>
                  <a:srgbClr val="000000"/>
                </a:solidFill>
                <a:effectLst/>
                <a:latin typeface="Segoe UI Condensed"/>
              </a:rPr>
              <a:t>All you would need to do. Is Just go to your Lakehouse or Warehouse in Fabric, click on the New Power BI Dataset button, select the tables you want to include, and click Confirm. Open the data model to create measures and relationships as you would for any other Power BI dataset. Lastly click the new report button and create beautiful Power BI reports! Note the integrated experience from data in the lake through to report creation without leaving the browser or performing a refresh!</a:t>
            </a:r>
          </a:p>
          <a:p>
            <a:pPr algn="l"/>
            <a:endParaRPr lang="en-GB" b="0" i="0">
              <a:solidFill>
                <a:srgbClr val="000000"/>
              </a:solidFill>
              <a:effectLst/>
              <a:latin typeface="Segoe UI Condensed"/>
            </a:endParaRPr>
          </a:p>
          <a:p>
            <a:pPr algn="l"/>
            <a:r>
              <a:rPr lang="en-GB" b="0" i="0">
                <a:solidFill>
                  <a:srgbClr val="000000"/>
                </a:solidFill>
                <a:effectLst/>
                <a:latin typeface="Segoe UI Condensed"/>
              </a:rPr>
              <a:t>By Using One Lake and storing parquet delta files only. The result of compression means that those same files can be used across all the different fabric workloads. </a:t>
            </a:r>
          </a:p>
          <a:p>
            <a:pPr algn="l"/>
            <a:r>
              <a:rPr lang="en-GB" b="0" i="0">
                <a:solidFill>
                  <a:srgbClr val="000000"/>
                </a:solidFill>
                <a:effectLst/>
                <a:latin typeface="Segoe UI Condensed"/>
              </a:rPr>
              <a:t>So the dame data files can be used in Data Factory or synapse or power bi. Which strongly reflects the approach to develop a one stop shop for analytics.</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F87962-6AFE-4398-955E-CBFC44FCD76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166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434343"/>
                </a:solidFill>
                <a:effectLst/>
                <a:uLnTx/>
                <a:uFillTx/>
                <a:latin typeface="Segoe UI"/>
                <a:ea typeface="+mn-ea"/>
                <a:cs typeface="+mn-cs"/>
              </a:rPr>
              <a:t>Power BI Premium capacity customers pay the same monthly price, and now have access to the all the new analytics workloads as part of Fabric.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dirty="0">
              <a:ln>
                <a:noFill/>
              </a:ln>
              <a:solidFill>
                <a:srgbClr val="434343"/>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434343"/>
                </a:solidFill>
                <a:effectLst/>
                <a:uLnTx/>
                <a:uFillTx/>
                <a:latin typeface="Segoe UI"/>
                <a:ea typeface="+mn-ea"/>
                <a:cs typeface="+mn-cs"/>
              </a:rPr>
              <a:t>The compute unit that powers all these capabilities is changing from a Power BI </a:t>
            </a:r>
            <a:r>
              <a:rPr kumimoji="0" lang="en-US" sz="900" b="0" i="0" u="none" strike="noStrike" kern="1200" cap="none" spc="0" normalizeH="0" baseline="0" noProof="0" dirty="0" err="1">
                <a:ln>
                  <a:noFill/>
                </a:ln>
                <a:solidFill>
                  <a:srgbClr val="434343"/>
                </a:solidFill>
                <a:effectLst/>
                <a:uLnTx/>
                <a:uFillTx/>
                <a:latin typeface="Segoe UI"/>
                <a:ea typeface="+mn-ea"/>
                <a:cs typeface="+mn-cs"/>
              </a:rPr>
              <a:t>vCore</a:t>
            </a:r>
            <a:r>
              <a:rPr kumimoji="0" lang="en-US" sz="900" b="0" i="0" u="none" strike="noStrike" kern="1200" cap="none" spc="0" normalizeH="0" baseline="0" noProof="0" dirty="0">
                <a:ln>
                  <a:noFill/>
                </a:ln>
                <a:solidFill>
                  <a:srgbClr val="434343"/>
                </a:solidFill>
                <a:effectLst/>
                <a:uLnTx/>
                <a:uFillTx/>
                <a:latin typeface="Segoe UI"/>
                <a:ea typeface="+mn-ea"/>
                <a:cs typeface="+mn-cs"/>
              </a:rPr>
              <a:t> to Capacity Unit (CU). 1 PBI </a:t>
            </a:r>
            <a:r>
              <a:rPr kumimoji="0" lang="en-US" sz="900" b="0" i="0" u="none" strike="noStrike" kern="1200" cap="none" spc="0" normalizeH="0" baseline="0" noProof="0" dirty="0" err="1">
                <a:ln>
                  <a:noFill/>
                </a:ln>
                <a:solidFill>
                  <a:srgbClr val="434343"/>
                </a:solidFill>
                <a:effectLst/>
                <a:uLnTx/>
                <a:uFillTx/>
                <a:latin typeface="Segoe UI"/>
                <a:ea typeface="+mn-ea"/>
                <a:cs typeface="+mn-cs"/>
              </a:rPr>
              <a:t>vcore</a:t>
            </a:r>
            <a:r>
              <a:rPr kumimoji="0" lang="en-US" sz="900" b="0" i="0" u="none" strike="noStrike" kern="1200" cap="none" spc="0" normalizeH="0" baseline="0" noProof="0" dirty="0">
                <a:ln>
                  <a:noFill/>
                </a:ln>
                <a:solidFill>
                  <a:srgbClr val="434343"/>
                </a:solidFill>
                <a:effectLst/>
                <a:uLnTx/>
                <a:uFillTx/>
                <a:latin typeface="Segoe UI"/>
                <a:ea typeface="+mn-ea"/>
                <a:cs typeface="+mn-cs"/>
              </a:rPr>
              <a:t> is = to 8 CUs, so P1 SKU which has 8 </a:t>
            </a:r>
            <a:r>
              <a:rPr kumimoji="0" lang="en-US" sz="900" b="0" i="0" u="none" strike="noStrike" kern="1200" cap="none" spc="0" normalizeH="0" baseline="0" noProof="0" dirty="0" err="1">
                <a:ln>
                  <a:noFill/>
                </a:ln>
                <a:solidFill>
                  <a:srgbClr val="434343"/>
                </a:solidFill>
                <a:effectLst/>
                <a:uLnTx/>
                <a:uFillTx/>
                <a:latin typeface="Segoe UI"/>
                <a:ea typeface="+mn-ea"/>
                <a:cs typeface="+mn-cs"/>
              </a:rPr>
              <a:t>vCores</a:t>
            </a:r>
            <a:r>
              <a:rPr kumimoji="0" lang="en-US" sz="900" b="0" i="0" u="none" strike="noStrike" kern="1200" cap="none" spc="0" normalizeH="0" baseline="0" noProof="0" dirty="0">
                <a:ln>
                  <a:noFill/>
                </a:ln>
                <a:solidFill>
                  <a:srgbClr val="434343"/>
                </a:solidFill>
                <a:effectLst/>
                <a:uLnTx/>
                <a:uFillTx/>
                <a:latin typeface="Segoe UI"/>
                <a:ea typeface="+mn-ea"/>
                <a:cs typeface="+mn-cs"/>
              </a:rPr>
              <a:t> will convert to an F 64 </a:t>
            </a:r>
            <a:r>
              <a:rPr kumimoji="0" lang="en-US" sz="900" b="0" i="0" u="none" strike="noStrike" kern="1200" cap="none" spc="0" normalizeH="0" baseline="0" noProof="0" dirty="0" err="1">
                <a:ln>
                  <a:noFill/>
                </a:ln>
                <a:solidFill>
                  <a:srgbClr val="434343"/>
                </a:solidFill>
                <a:effectLst/>
                <a:uLnTx/>
                <a:uFillTx/>
                <a:latin typeface="Segoe UI"/>
                <a:ea typeface="+mn-ea"/>
                <a:cs typeface="+mn-cs"/>
              </a:rPr>
              <a:t>vCore</a:t>
            </a:r>
            <a:r>
              <a:rPr kumimoji="0" lang="en-US" sz="900" b="0" i="0" u="none" strike="noStrike" kern="1200" cap="none" spc="0" normalizeH="0" baseline="0" noProof="0" dirty="0">
                <a:ln>
                  <a:noFill/>
                </a:ln>
                <a:solidFill>
                  <a:srgbClr val="434343"/>
                </a:solidFill>
                <a:effectLst/>
                <a:uLnTx/>
                <a:uFillTx/>
                <a:latin typeface="Segoe UI"/>
                <a:ea typeface="+mn-ea"/>
                <a:cs typeface="+mn-cs"/>
              </a:rPr>
              <a:t> with 64 CUs, and all the PBI workloads consume the same capacity as they did before Fabric.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dirty="0">
              <a:ln>
                <a:noFill/>
              </a:ln>
              <a:solidFill>
                <a:srgbClr val="434343"/>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434343"/>
                </a:solidFill>
                <a:effectLst/>
                <a:uLnTx/>
                <a:uFillTx/>
                <a:latin typeface="Segoe UI"/>
                <a:ea typeface="+mn-ea"/>
                <a:cs typeface="+mn-cs"/>
              </a:rPr>
              <a:t>We are also maintaining the 100 TB of storage for Power BI artifacts. For all the new Fabric artifacts, customers will need to provision </a:t>
            </a:r>
            <a:r>
              <a:rPr kumimoji="0" lang="en-US" sz="900" b="0" i="0" u="none" strike="noStrike" kern="1200" cap="none" spc="0" normalizeH="0" baseline="0" noProof="0" dirty="0" err="1">
                <a:ln>
                  <a:noFill/>
                </a:ln>
                <a:solidFill>
                  <a:srgbClr val="434343"/>
                </a:solidFill>
                <a:effectLst/>
                <a:uLnTx/>
                <a:uFillTx/>
                <a:latin typeface="Segoe UI"/>
                <a:ea typeface="+mn-ea"/>
                <a:cs typeface="+mn-cs"/>
              </a:rPr>
              <a:t>OneLake</a:t>
            </a:r>
            <a:r>
              <a:rPr kumimoji="0" lang="en-US" sz="900" b="0" i="0" u="none" strike="noStrike" kern="1200" cap="none" spc="0" normalizeH="0" baseline="0" noProof="0" dirty="0">
                <a:ln>
                  <a:noFill/>
                </a:ln>
                <a:solidFill>
                  <a:srgbClr val="434343"/>
                </a:solidFill>
                <a:effectLst/>
                <a:uLnTx/>
                <a:uFillTx/>
                <a:latin typeface="Segoe UI"/>
                <a:ea typeface="+mn-ea"/>
                <a:cs typeface="+mn-cs"/>
              </a:rPr>
              <a:t> storage for those new workloads.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11/9/2023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6604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9003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211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490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F59B07F-1FCE-5641-B4AF-7E67F6706B38}"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2023-11-09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477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2023-11-09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6747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2023-11-09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230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2023-11-09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9487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2023-11-09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3620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5.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png"/><Relationship Id="rId1" Type="http://schemas.openxmlformats.org/officeDocument/2006/relationships/slideMaster" Target="../slideMasters/slideMaster5.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1.png"/><Relationship Id="rId1" Type="http://schemas.openxmlformats.org/officeDocument/2006/relationships/slideMaster" Target="../slideMasters/slideMaster5.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png"/><Relationship Id="rId1" Type="http://schemas.openxmlformats.org/officeDocument/2006/relationships/slideMaster" Target="../slideMasters/slideMaster5.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3.png"/><Relationship Id="rId1" Type="http://schemas.openxmlformats.org/officeDocument/2006/relationships/slideMaster" Target="../slideMasters/slideMaster5.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emf"/><Relationship Id="rId1" Type="http://schemas.openxmlformats.org/officeDocument/2006/relationships/slideMaster" Target="../slideMasters/slideMaster5.xml"/><Relationship Id="rId4" Type="http://schemas.openxmlformats.org/officeDocument/2006/relationships/image" Target="../media/image39.sv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emf"/><Relationship Id="rId1" Type="http://schemas.openxmlformats.org/officeDocument/2006/relationships/slideMaster" Target="../slideMasters/slideMaster5.xml"/><Relationship Id="rId4" Type="http://schemas.openxmlformats.org/officeDocument/2006/relationships/image" Target="../media/image39.sv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5.xml"/><Relationship Id="rId5" Type="http://schemas.openxmlformats.org/officeDocument/2006/relationships/image" Target="../media/image47.svg"/><Relationship Id="rId4" Type="http://schemas.openxmlformats.org/officeDocument/2006/relationships/image" Target="../media/image46.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Master" Target="../slideMasters/slideMaster5.xml"/><Relationship Id="rId4" Type="http://schemas.openxmlformats.org/officeDocument/2006/relationships/image" Target="../media/image39.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2.png"/><Relationship Id="rId1" Type="http://schemas.openxmlformats.org/officeDocument/2006/relationships/slideMaster" Target="../slideMasters/slideMaster5.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8.jpeg"/><Relationship Id="rId1" Type="http://schemas.openxmlformats.org/officeDocument/2006/relationships/slideMaster" Target="../slideMasters/slideMaster5.xml"/><Relationship Id="rId4" Type="http://schemas.openxmlformats.org/officeDocument/2006/relationships/image" Target="../media/image39.sv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5.xml"/><Relationship Id="rId4" Type="http://schemas.openxmlformats.org/officeDocument/2006/relationships/image" Target="../media/image12.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5.xml"/><Relationship Id="rId4" Type="http://schemas.openxmlformats.org/officeDocument/2006/relationships/image" Target="../media/image18.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5.xml"/><Relationship Id="rId4" Type="http://schemas.openxmlformats.org/officeDocument/2006/relationships/image" Target="../media/image12.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image" Target="../media/image48.jpe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27178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D036D35-5EFE-4F9A-9DEA-C56B81F64EC4}"/>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1582546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6558763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30988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5935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41887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9527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2845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50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8511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2210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882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8446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3580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312371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293570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0905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8455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7747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4830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95635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7124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78735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601530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8182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646956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34824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52106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77394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05525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102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30354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42225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978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48106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21001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77482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05036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235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01605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9092552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2223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58394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399987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1415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1399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3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99055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127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340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1952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8822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188921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81050" y="105508"/>
            <a:ext cx="10694434" cy="677108"/>
          </a:xfrm>
        </p:spPr>
        <p:txBody>
          <a:bodyPr/>
          <a:lstStyle>
            <a:lvl1pPr>
              <a:defRPr sz="4400">
                <a:solidFill>
                  <a:srgbClr val="FFB900"/>
                </a:solidFill>
              </a:defRPr>
            </a:lvl1pPr>
          </a:lstStyle>
          <a:p>
            <a:r>
              <a:rPr lang="en-US"/>
              <a:t>Click to edit Master title style</a:t>
            </a:r>
          </a:p>
        </p:txBody>
      </p:sp>
    </p:spTree>
    <p:extLst>
      <p:ext uri="{BB962C8B-B14F-4D97-AF65-F5344CB8AC3E}">
        <p14:creationId xmlns:p14="http://schemas.microsoft.com/office/powerpoint/2010/main" val="2020927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5113-6FE2-4BBD-80AF-72DE9AE42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8A6949-55F0-46B6-8105-4EE2209C44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34FC1-32C4-4CEA-B18A-D1881813DFE7}"/>
              </a:ext>
            </a:extLst>
          </p:cNvPr>
          <p:cNvSpPr>
            <a:spLocks noGrp="1"/>
          </p:cNvSpPr>
          <p:nvPr>
            <p:ph type="dt" sz="half" idx="10"/>
          </p:nvPr>
        </p:nvSpPr>
        <p:spPr/>
        <p:txBody>
          <a:bodyPr/>
          <a:lstStyle/>
          <a:p>
            <a:fld id="{0D28D6E3-E298-46EF-8BF1-FEE4A2099670}" type="datetimeFigureOut">
              <a:rPr lang="en-US" smtClean="0"/>
              <a:t>11/9/2023</a:t>
            </a:fld>
            <a:endParaRPr lang="en-US"/>
          </a:p>
        </p:txBody>
      </p:sp>
      <p:sp>
        <p:nvSpPr>
          <p:cNvPr id="5" name="Footer Placeholder 4">
            <a:extLst>
              <a:ext uri="{FF2B5EF4-FFF2-40B4-BE49-F238E27FC236}">
                <a16:creationId xmlns:a16="http://schemas.microsoft.com/office/drawing/2014/main" id="{167FEBA5-F49B-40BF-9350-5651D7329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8D7C1B-9F5F-4014-8AD4-1A295D693455}"/>
              </a:ext>
            </a:extLst>
          </p:cNvPr>
          <p:cNvSpPr>
            <a:spLocks noGrp="1"/>
          </p:cNvSpPr>
          <p:nvPr>
            <p:ph type="sldNum" sz="quarter" idx="12"/>
          </p:nvPr>
        </p:nvSpPr>
        <p:spPr/>
        <p:txBody>
          <a:bodyPr/>
          <a:lstStyle/>
          <a:p>
            <a:fld id="{7D73912E-CFC3-4A02-A33E-562E0DFB3AE0}" type="slidenum">
              <a:rPr lang="en-US" smtClean="0"/>
              <a:t>‹#›</a:t>
            </a:fld>
            <a:endParaRPr lang="en-US"/>
          </a:p>
        </p:txBody>
      </p:sp>
    </p:spTree>
    <p:extLst>
      <p:ext uri="{BB962C8B-B14F-4D97-AF65-F5344CB8AC3E}">
        <p14:creationId xmlns:p14="http://schemas.microsoft.com/office/powerpoint/2010/main" val="62662843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432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FA07-142D-4264-8E8E-E4D0393304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712915-D906-4948-B98F-BEDE824407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E36930-F943-419D-83EE-879185F2E518}"/>
              </a:ext>
            </a:extLst>
          </p:cNvPr>
          <p:cNvSpPr>
            <a:spLocks noGrp="1"/>
          </p:cNvSpPr>
          <p:nvPr>
            <p:ph type="dt" sz="half" idx="10"/>
          </p:nvPr>
        </p:nvSpPr>
        <p:spPr/>
        <p:txBody>
          <a:bodyPr/>
          <a:lstStyle/>
          <a:p>
            <a:fld id="{8AF4F6FD-9623-4F73-A8BD-1EA913B90A06}" type="datetimeFigureOut">
              <a:rPr lang="en-US" smtClean="0"/>
              <a:t>11/9/2023</a:t>
            </a:fld>
            <a:endParaRPr lang="en-US"/>
          </a:p>
        </p:txBody>
      </p:sp>
      <p:sp>
        <p:nvSpPr>
          <p:cNvPr id="5" name="Footer Placeholder 4">
            <a:extLst>
              <a:ext uri="{FF2B5EF4-FFF2-40B4-BE49-F238E27FC236}">
                <a16:creationId xmlns:a16="http://schemas.microsoft.com/office/drawing/2014/main" id="{CF41A984-B098-43B3-B1AE-93DB9CE5E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9892B-7705-46EB-8737-E97B08B322A1}"/>
              </a:ext>
            </a:extLst>
          </p:cNvPr>
          <p:cNvSpPr>
            <a:spLocks noGrp="1"/>
          </p:cNvSpPr>
          <p:nvPr>
            <p:ph type="sldNum" sz="quarter" idx="12"/>
          </p:nvPr>
        </p:nvSpPr>
        <p:spPr/>
        <p:txBody>
          <a:bodyPr/>
          <a:lstStyle/>
          <a:p>
            <a:fld id="{43E88B2B-C2CC-4189-A435-1B6A9C8FD154}" type="slidenum">
              <a:rPr lang="en-US" smtClean="0"/>
              <a:t>‹#›</a:t>
            </a:fld>
            <a:endParaRPr lang="en-US"/>
          </a:p>
        </p:txBody>
      </p:sp>
    </p:spTree>
    <p:extLst>
      <p:ext uri="{BB962C8B-B14F-4D97-AF65-F5344CB8AC3E}">
        <p14:creationId xmlns:p14="http://schemas.microsoft.com/office/powerpoint/2010/main" val="37887971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7432683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Project Trident - Unified Data Lak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168931"/>
            <a:ext cx="2664734"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2978436"/>
            <a:ext cx="2654588" cy="1269367"/>
          </a:xfrm>
        </p:spPr>
        <p:txBody>
          <a:bodyPr>
            <a:noAutofit/>
          </a:bodyPr>
          <a:lstStyle>
            <a:lvl1pPr marL="0" indent="0" algn="l">
              <a:spcBef>
                <a:spcPts val="1200"/>
              </a:spcBef>
              <a:buNone/>
              <a:defRPr sz="16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80280922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01">
    <p:bg>
      <p:bgRef idx="1001">
        <a:schemeClr val="bg1"/>
      </p:bgRef>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ABAA5CC1-7310-92AB-74DB-6B4506BCD00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lang="en-US" sz="4400" kern="1200" dirty="0">
                <a:gradFill>
                  <a:gsLst>
                    <a:gs pos="0">
                      <a:srgbClr val="D2CE8A"/>
                    </a:gs>
                    <a:gs pos="100000">
                      <a:srgbClr val="B35885"/>
                    </a:gs>
                  </a:gsLst>
                  <a:lin ang="2400000" scaled="0"/>
                </a:gradFill>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41E16206-446F-D53F-4954-F60895487135}"/>
              </a:ext>
            </a:extLst>
          </p:cNvPr>
          <p:cNvSpPr>
            <a:spLocks noGrp="1"/>
          </p:cNvSpPr>
          <p:nvPr>
            <p:ph type="body" sz="quarter" idx="13" hasCustomPrompt="1"/>
          </p:nvPr>
        </p:nvSpPr>
        <p:spPr>
          <a:xfrm>
            <a:off x="9495742" y="539842"/>
            <a:ext cx="2112058" cy="338554"/>
          </a:xfrm>
          <a:noFill/>
        </p:spPr>
        <p:txBody>
          <a:bodyPr wrap="square" lIns="0" tIns="0" rIns="0" bIns="0">
            <a:spAutoFit/>
          </a:bodyPr>
          <a:lstStyle>
            <a:lvl1pPr marL="0" indent="0" algn="r">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spTree>
    <p:extLst>
      <p:ext uri="{BB962C8B-B14F-4D97-AF65-F5344CB8AC3E}">
        <p14:creationId xmlns:p14="http://schemas.microsoft.com/office/powerpoint/2010/main" val="4203099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01 w/ Speaker">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56A7B1DE-A37A-06CF-0717-6FEE6A653B1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584200" y="3508299"/>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Insert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41E16206-446F-D53F-4954-F60895487135}"/>
              </a:ext>
            </a:extLst>
          </p:cNvPr>
          <p:cNvSpPr>
            <a:spLocks noGrp="1"/>
          </p:cNvSpPr>
          <p:nvPr>
            <p:ph type="body" sz="quarter" idx="13" hasCustomPrompt="1"/>
          </p:nvPr>
        </p:nvSpPr>
        <p:spPr>
          <a:xfrm>
            <a:off x="9495742" y="539842"/>
            <a:ext cx="2112058" cy="338554"/>
          </a:xfrm>
          <a:noFill/>
        </p:spPr>
        <p:txBody>
          <a:bodyPr wrap="square" lIns="0" tIns="0" rIns="0" bIns="0">
            <a:spAutoFit/>
          </a:bodyPr>
          <a:lstStyle>
            <a:lvl1pPr marL="0" indent="0" algn="r">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pic>
        <p:nvPicPr>
          <p:cNvPr id="4" name="Graphic 3">
            <a:extLst>
              <a:ext uri="{FF2B5EF4-FFF2-40B4-BE49-F238E27FC236}">
                <a16:creationId xmlns:a16="http://schemas.microsoft.com/office/drawing/2014/main" id="{696C2465-AEBD-E5B4-472D-39C76BE6AE8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8413" r="29873"/>
          <a:stretch/>
        </p:blipFill>
        <p:spPr>
          <a:xfrm>
            <a:off x="347241" y="4622523"/>
            <a:ext cx="2095017" cy="1779050"/>
          </a:xfrm>
          <a:prstGeom prst="rect">
            <a:avLst/>
          </a:prstGeom>
        </p:spPr>
      </p:pic>
      <p:sp>
        <p:nvSpPr>
          <p:cNvPr id="10" name="Picture Placeholder 9">
            <a:extLst>
              <a:ext uri="{FF2B5EF4-FFF2-40B4-BE49-F238E27FC236}">
                <a16:creationId xmlns:a16="http://schemas.microsoft.com/office/drawing/2014/main" id="{47A230DE-253D-D501-0F47-AC04AA199B49}"/>
              </a:ext>
            </a:extLst>
          </p:cNvPr>
          <p:cNvSpPr>
            <a:spLocks noGrp="1" noChangeAspect="1"/>
          </p:cNvSpPr>
          <p:nvPr>
            <p:ph type="pic" sz="quarter" idx="14" hasCustomPrompt="1"/>
          </p:nvPr>
        </p:nvSpPr>
        <p:spPr>
          <a:xfrm>
            <a:off x="699883" y="4729578"/>
            <a:ext cx="1463040" cy="1463040"/>
          </a:xfrm>
          <a:prstGeom prst="ellipse">
            <a:avLst/>
          </a:prstGeom>
          <a:solidFill>
            <a:schemeClr val="bg1"/>
          </a:solidFill>
        </p:spPr>
        <p:txBody>
          <a:bodyPr/>
          <a:lstStyle>
            <a:lvl1pPr marL="0" indent="0">
              <a:buNone/>
              <a:defRPr sz="1400">
                <a:solidFill>
                  <a:schemeClr val="tx1"/>
                </a:solidFill>
              </a:defRPr>
            </a:lvl1pPr>
          </a:lstStyle>
          <a:p>
            <a:r>
              <a:rPr lang="en-CA"/>
              <a:t>Click to insert picture</a:t>
            </a:r>
          </a:p>
        </p:txBody>
      </p:sp>
      <p:sp>
        <p:nvSpPr>
          <p:cNvPr id="13" name="Text Placeholder 4">
            <a:extLst>
              <a:ext uri="{FF2B5EF4-FFF2-40B4-BE49-F238E27FC236}">
                <a16:creationId xmlns:a16="http://schemas.microsoft.com/office/drawing/2014/main" id="{ED85664D-E0FC-A0D9-D2E6-F32A392B5466}"/>
              </a:ext>
            </a:extLst>
          </p:cNvPr>
          <p:cNvSpPr>
            <a:spLocks noGrp="1"/>
          </p:cNvSpPr>
          <p:nvPr>
            <p:ph type="body" sz="quarter" idx="15" hasCustomPrompt="1"/>
          </p:nvPr>
        </p:nvSpPr>
        <p:spPr>
          <a:xfrm>
            <a:off x="2571757" y="5039572"/>
            <a:ext cx="5677705"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14" name="Text Placeholder 4">
            <a:extLst>
              <a:ext uri="{FF2B5EF4-FFF2-40B4-BE49-F238E27FC236}">
                <a16:creationId xmlns:a16="http://schemas.microsoft.com/office/drawing/2014/main" id="{841F6F3B-DEA6-DCD0-FEBB-CF52DA7AF31E}"/>
              </a:ext>
            </a:extLst>
          </p:cNvPr>
          <p:cNvSpPr>
            <a:spLocks noGrp="1"/>
          </p:cNvSpPr>
          <p:nvPr>
            <p:ph type="body" sz="quarter" idx="16" hasCustomPrompt="1"/>
          </p:nvPr>
        </p:nvSpPr>
        <p:spPr>
          <a:xfrm>
            <a:off x="2571757" y="5492634"/>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5" name="Text Placeholder 4">
            <a:extLst>
              <a:ext uri="{FF2B5EF4-FFF2-40B4-BE49-F238E27FC236}">
                <a16:creationId xmlns:a16="http://schemas.microsoft.com/office/drawing/2014/main" id="{E590A321-2C3B-3629-474C-AD12A245DDC8}"/>
              </a:ext>
            </a:extLst>
          </p:cNvPr>
          <p:cNvSpPr>
            <a:spLocks noGrp="1"/>
          </p:cNvSpPr>
          <p:nvPr>
            <p:ph type="body" sz="quarter" idx="17" hasCustomPrompt="1"/>
          </p:nvPr>
        </p:nvSpPr>
        <p:spPr>
          <a:xfrm>
            <a:off x="2571757" y="5776908"/>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
        <p:nvSpPr>
          <p:cNvPr id="8" name="Title 1">
            <a:extLst>
              <a:ext uri="{FF2B5EF4-FFF2-40B4-BE49-F238E27FC236}">
                <a16:creationId xmlns:a16="http://schemas.microsoft.com/office/drawing/2014/main" id="{29216D78-34FF-68E7-4446-55DA77D96437}"/>
              </a:ext>
            </a:extLst>
          </p:cNvPr>
          <p:cNvSpPr txBox="1">
            <a:spLocks/>
          </p:cNvSpPr>
          <p:nvPr userDrawn="1"/>
        </p:nvSpPr>
        <p:spPr>
          <a:xfrm>
            <a:off x="584200" y="2411906"/>
            <a:ext cx="9144000" cy="67710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400" b="0" kern="1200" cap="none" spc="-50" baseline="0" dirty="0">
                <a:ln w="3175">
                  <a:noFill/>
                </a:ln>
                <a:gradFill>
                  <a:gsLst>
                    <a:gs pos="0">
                      <a:srgbClr val="D2CE8A"/>
                    </a:gs>
                    <a:gs pos="100000">
                      <a:srgbClr val="B35885"/>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Tree>
    <p:extLst>
      <p:ext uri="{BB962C8B-B14F-4D97-AF65-F5344CB8AC3E}">
        <p14:creationId xmlns:p14="http://schemas.microsoft.com/office/powerpoint/2010/main" val="3832635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02">
    <p:bg>
      <p:bgRef idx="1001">
        <a:schemeClr val="bg1"/>
      </p:bgRef>
    </p:bg>
    <p:spTree>
      <p:nvGrpSpPr>
        <p:cNvPr id="1" name=""/>
        <p:cNvGrpSpPr/>
        <p:nvPr/>
      </p:nvGrpSpPr>
      <p:grpSpPr>
        <a:xfrm>
          <a:off x="0" y="0"/>
          <a:ext cx="0" cy="0"/>
          <a:chOff x="0" y="0"/>
          <a:chExt cx="0" cy="0"/>
        </a:xfrm>
      </p:grpSpPr>
      <p:pic>
        <p:nvPicPr>
          <p:cNvPr id="4" name="Picture 3" descr="A picture containing dark&#10;&#10;Description automatically generated">
            <a:extLst>
              <a:ext uri="{FF2B5EF4-FFF2-40B4-BE49-F238E27FC236}">
                <a16:creationId xmlns:a16="http://schemas.microsoft.com/office/drawing/2014/main" id="{8097F7EB-7B32-F528-61B1-D992CF54890B}"/>
              </a:ext>
            </a:extLst>
          </p:cNvPr>
          <p:cNvPicPr>
            <a:picLocks noChangeAspect="1"/>
          </p:cNvPicPr>
          <p:nvPr userDrawn="1"/>
        </p:nvPicPr>
        <p:blipFill>
          <a:blip r:embed="rId2"/>
          <a:stretch>
            <a:fillRect/>
          </a:stretch>
        </p:blipFill>
        <p:spPr>
          <a:xfrm>
            <a:off x="592" y="0"/>
            <a:ext cx="12190815" cy="6858000"/>
          </a:xfrm>
          <a:prstGeom prst="rect">
            <a:avLst/>
          </a:prstGeom>
        </p:spPr>
      </p:pic>
      <p:sp>
        <p:nvSpPr>
          <p:cNvPr id="9" name="Title 1"/>
          <p:cNvSpPr>
            <a:spLocks noGrp="1"/>
          </p:cNvSpPr>
          <p:nvPr>
            <p:ph type="title" hasCustomPrompt="1"/>
          </p:nvPr>
        </p:nvSpPr>
        <p:spPr>
          <a:xfrm>
            <a:off x="584200" y="2179559"/>
            <a:ext cx="4659132" cy="1354217"/>
          </a:xfrm>
          <a:noFill/>
        </p:spPr>
        <p:txBody>
          <a:bodyPr wrap="square" lIns="0" tIns="0" rIns="0" bIns="0" anchor="b" anchorCtr="0">
            <a:spAutoFit/>
          </a:bodyPr>
          <a:lstStyle>
            <a:lvl1pPr>
              <a:defRPr lang="en-US" sz="4400" kern="1200" dirty="0">
                <a:gradFill>
                  <a:gsLst>
                    <a:gs pos="0">
                      <a:srgbClr val="D2CE8A"/>
                    </a:gs>
                    <a:gs pos="100000">
                      <a:srgbClr val="B35885"/>
                    </a:gs>
                  </a:gsLst>
                  <a:lin ang="2400000" scaled="0"/>
                </a:gradFill>
                <a:latin typeface="Segoe UI Semibold" panose="020B0702040204020203" pitchFamily="34" charset="0"/>
                <a:ea typeface="+mn-ea"/>
                <a:cs typeface="Segoe UI Semibold" panose="020B07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200" y="3962400"/>
            <a:ext cx="465913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41E16206-446F-D53F-4954-F60895487135}"/>
              </a:ext>
            </a:extLst>
          </p:cNvPr>
          <p:cNvSpPr>
            <a:spLocks noGrp="1"/>
          </p:cNvSpPr>
          <p:nvPr>
            <p:ph type="body" sz="quarter" idx="13" hasCustomPrompt="1"/>
          </p:nvPr>
        </p:nvSpPr>
        <p:spPr>
          <a:xfrm>
            <a:off x="9495742" y="539842"/>
            <a:ext cx="2112058" cy="338554"/>
          </a:xfrm>
          <a:noFill/>
        </p:spPr>
        <p:txBody>
          <a:bodyPr wrap="square" lIns="0" tIns="0" rIns="0" bIns="0">
            <a:spAutoFit/>
          </a:bodyPr>
          <a:lstStyle>
            <a:lvl1pPr marL="0" indent="0" algn="r">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spTree>
    <p:extLst>
      <p:ext uri="{BB962C8B-B14F-4D97-AF65-F5344CB8AC3E}">
        <p14:creationId xmlns:p14="http://schemas.microsoft.com/office/powerpoint/2010/main" val="3998844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02 w/ Speaker">
    <p:bg>
      <p:bgRef idx="1001">
        <a:schemeClr val="bg1"/>
      </p:bgRef>
    </p:bg>
    <p:spTree>
      <p:nvGrpSpPr>
        <p:cNvPr id="1" name=""/>
        <p:cNvGrpSpPr/>
        <p:nvPr/>
      </p:nvGrpSpPr>
      <p:grpSpPr>
        <a:xfrm>
          <a:off x="0" y="0"/>
          <a:ext cx="0" cy="0"/>
          <a:chOff x="0" y="0"/>
          <a:chExt cx="0" cy="0"/>
        </a:xfrm>
      </p:grpSpPr>
      <p:pic>
        <p:nvPicPr>
          <p:cNvPr id="4" name="Picture 3" descr="A picture containing dark&#10;&#10;Description automatically generated">
            <a:extLst>
              <a:ext uri="{FF2B5EF4-FFF2-40B4-BE49-F238E27FC236}">
                <a16:creationId xmlns:a16="http://schemas.microsoft.com/office/drawing/2014/main" id="{8097F7EB-7B32-F528-61B1-D992CF54890B}"/>
              </a:ext>
            </a:extLst>
          </p:cNvPr>
          <p:cNvPicPr>
            <a:picLocks noChangeAspect="1"/>
          </p:cNvPicPr>
          <p:nvPr userDrawn="1"/>
        </p:nvPicPr>
        <p:blipFill>
          <a:blip r:embed="rId2"/>
          <a:stretch>
            <a:fillRect/>
          </a:stretch>
        </p:blipFill>
        <p:spPr>
          <a:xfrm>
            <a:off x="592" y="0"/>
            <a:ext cx="12190815" cy="6858000"/>
          </a:xfrm>
          <a:prstGeom prst="rect">
            <a:avLst/>
          </a:prstGeom>
        </p:spPr>
      </p:pic>
      <p:sp>
        <p:nvSpPr>
          <p:cNvPr id="5" name="Text Placeholder 4"/>
          <p:cNvSpPr>
            <a:spLocks noGrp="1"/>
          </p:cNvSpPr>
          <p:nvPr>
            <p:ph type="body" sz="quarter" idx="12" hasCustomPrompt="1"/>
          </p:nvPr>
        </p:nvSpPr>
        <p:spPr>
          <a:xfrm>
            <a:off x="584200" y="3532039"/>
            <a:ext cx="465913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Insert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41E16206-446F-D53F-4954-F60895487135}"/>
              </a:ext>
            </a:extLst>
          </p:cNvPr>
          <p:cNvSpPr>
            <a:spLocks noGrp="1"/>
          </p:cNvSpPr>
          <p:nvPr>
            <p:ph type="body" sz="quarter" idx="13" hasCustomPrompt="1"/>
          </p:nvPr>
        </p:nvSpPr>
        <p:spPr>
          <a:xfrm>
            <a:off x="9495742" y="539842"/>
            <a:ext cx="2112058" cy="338554"/>
          </a:xfrm>
          <a:noFill/>
        </p:spPr>
        <p:txBody>
          <a:bodyPr wrap="square" lIns="0" tIns="0" rIns="0" bIns="0">
            <a:spAutoFit/>
          </a:bodyPr>
          <a:lstStyle>
            <a:lvl1pPr marL="0" indent="0" algn="r">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pic>
        <p:nvPicPr>
          <p:cNvPr id="2" name="Graphic 1">
            <a:extLst>
              <a:ext uri="{FF2B5EF4-FFF2-40B4-BE49-F238E27FC236}">
                <a16:creationId xmlns:a16="http://schemas.microsoft.com/office/drawing/2014/main" id="{2460C588-33CC-0165-7D8D-597484D5405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8413" r="29873"/>
          <a:stretch/>
        </p:blipFill>
        <p:spPr>
          <a:xfrm>
            <a:off x="347241" y="4622523"/>
            <a:ext cx="2095017" cy="1779050"/>
          </a:xfrm>
          <a:prstGeom prst="rect">
            <a:avLst/>
          </a:prstGeom>
        </p:spPr>
      </p:pic>
      <p:sp>
        <p:nvSpPr>
          <p:cNvPr id="3" name="Picture Placeholder 9">
            <a:extLst>
              <a:ext uri="{FF2B5EF4-FFF2-40B4-BE49-F238E27FC236}">
                <a16:creationId xmlns:a16="http://schemas.microsoft.com/office/drawing/2014/main" id="{CB2CF8BA-5EA4-7351-2CC4-AEBA2781E65F}"/>
              </a:ext>
            </a:extLst>
          </p:cNvPr>
          <p:cNvSpPr>
            <a:spLocks noGrp="1" noChangeAspect="1"/>
          </p:cNvSpPr>
          <p:nvPr>
            <p:ph type="pic" sz="quarter" idx="14" hasCustomPrompt="1"/>
          </p:nvPr>
        </p:nvSpPr>
        <p:spPr>
          <a:xfrm>
            <a:off x="699883" y="4729578"/>
            <a:ext cx="1463040" cy="1463040"/>
          </a:xfrm>
          <a:prstGeom prst="ellipse">
            <a:avLst/>
          </a:prstGeom>
          <a:solidFill>
            <a:schemeClr val="bg1"/>
          </a:solidFill>
        </p:spPr>
        <p:txBody>
          <a:bodyPr/>
          <a:lstStyle>
            <a:lvl1pPr marL="0" indent="0">
              <a:buNone/>
              <a:defRPr sz="1400">
                <a:solidFill>
                  <a:schemeClr val="tx1"/>
                </a:solidFill>
              </a:defRPr>
            </a:lvl1pPr>
          </a:lstStyle>
          <a:p>
            <a:r>
              <a:rPr lang="en-CA"/>
              <a:t>Click to insert picture</a:t>
            </a:r>
          </a:p>
        </p:txBody>
      </p:sp>
      <p:sp>
        <p:nvSpPr>
          <p:cNvPr id="8" name="Text Placeholder 4">
            <a:extLst>
              <a:ext uri="{FF2B5EF4-FFF2-40B4-BE49-F238E27FC236}">
                <a16:creationId xmlns:a16="http://schemas.microsoft.com/office/drawing/2014/main" id="{BED1405E-7338-9C3F-122D-BB1259AB8864}"/>
              </a:ext>
            </a:extLst>
          </p:cNvPr>
          <p:cNvSpPr>
            <a:spLocks noGrp="1"/>
          </p:cNvSpPr>
          <p:nvPr>
            <p:ph type="body" sz="quarter" idx="15" hasCustomPrompt="1"/>
          </p:nvPr>
        </p:nvSpPr>
        <p:spPr>
          <a:xfrm>
            <a:off x="2571757" y="5039572"/>
            <a:ext cx="5053323"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10" name="Text Placeholder 4">
            <a:extLst>
              <a:ext uri="{FF2B5EF4-FFF2-40B4-BE49-F238E27FC236}">
                <a16:creationId xmlns:a16="http://schemas.microsoft.com/office/drawing/2014/main" id="{29E2C87C-0A5D-DB71-019C-4558950DB0F6}"/>
              </a:ext>
            </a:extLst>
          </p:cNvPr>
          <p:cNvSpPr>
            <a:spLocks noGrp="1"/>
          </p:cNvSpPr>
          <p:nvPr>
            <p:ph type="body" sz="quarter" idx="16" hasCustomPrompt="1"/>
          </p:nvPr>
        </p:nvSpPr>
        <p:spPr>
          <a:xfrm>
            <a:off x="2571757" y="5492634"/>
            <a:ext cx="505332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1" name="Text Placeholder 4">
            <a:extLst>
              <a:ext uri="{FF2B5EF4-FFF2-40B4-BE49-F238E27FC236}">
                <a16:creationId xmlns:a16="http://schemas.microsoft.com/office/drawing/2014/main" id="{1EF38BBB-5B2C-2A18-0AF9-B98623AE6280}"/>
              </a:ext>
            </a:extLst>
          </p:cNvPr>
          <p:cNvSpPr>
            <a:spLocks noGrp="1"/>
          </p:cNvSpPr>
          <p:nvPr>
            <p:ph type="body" sz="quarter" idx="17" hasCustomPrompt="1"/>
          </p:nvPr>
        </p:nvSpPr>
        <p:spPr>
          <a:xfrm>
            <a:off x="2571757" y="5776908"/>
            <a:ext cx="505332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
        <p:nvSpPr>
          <p:cNvPr id="12" name="Title 1">
            <a:extLst>
              <a:ext uri="{FF2B5EF4-FFF2-40B4-BE49-F238E27FC236}">
                <a16:creationId xmlns:a16="http://schemas.microsoft.com/office/drawing/2014/main" id="{2D3D7B90-692C-D86C-5D33-4F513DD00080}"/>
              </a:ext>
            </a:extLst>
          </p:cNvPr>
          <p:cNvSpPr>
            <a:spLocks noGrp="1"/>
          </p:cNvSpPr>
          <p:nvPr>
            <p:ph type="title" hasCustomPrompt="1"/>
          </p:nvPr>
        </p:nvSpPr>
        <p:spPr>
          <a:xfrm>
            <a:off x="584200" y="2020059"/>
            <a:ext cx="4659132" cy="1354217"/>
          </a:xfrm>
          <a:noFill/>
        </p:spPr>
        <p:txBody>
          <a:bodyPr wrap="square" lIns="0" tIns="0" rIns="0" bIns="0" anchor="b" anchorCtr="0">
            <a:spAutoFit/>
          </a:bodyPr>
          <a:lstStyle>
            <a:lvl1pPr>
              <a:defRPr lang="en-US" sz="4400" kern="1200" dirty="0">
                <a:gradFill>
                  <a:gsLst>
                    <a:gs pos="0">
                      <a:srgbClr val="D2CE8A"/>
                    </a:gs>
                    <a:gs pos="100000">
                      <a:srgbClr val="B35885"/>
                    </a:gs>
                  </a:gsLst>
                  <a:lin ang="2400000" scaled="0"/>
                </a:gradFill>
                <a:latin typeface="Segoe UI Semibold" panose="020B0702040204020203" pitchFamily="34" charset="0"/>
                <a:ea typeface="+mn-ea"/>
                <a:cs typeface="Segoe UI Semibold" panose="020B0702040204020203" pitchFamily="34" charset="0"/>
              </a:defRPr>
            </a:lvl1pPr>
          </a:lstStyle>
          <a:p>
            <a:r>
              <a:rPr lang="en-US"/>
              <a:t>Event name or presentation title</a:t>
            </a:r>
          </a:p>
        </p:txBody>
      </p:sp>
    </p:spTree>
    <p:extLst>
      <p:ext uri="{BB962C8B-B14F-4D97-AF65-F5344CB8AC3E}">
        <p14:creationId xmlns:p14="http://schemas.microsoft.com/office/powerpoint/2010/main" val="3592735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03">
    <p:bg>
      <p:bgRef idx="1001">
        <a:schemeClr val="bg1"/>
      </p:bgRef>
    </p:bg>
    <p:spTree>
      <p:nvGrpSpPr>
        <p:cNvPr id="1" name=""/>
        <p:cNvGrpSpPr/>
        <p:nvPr/>
      </p:nvGrpSpPr>
      <p:grpSpPr>
        <a:xfrm>
          <a:off x="0" y="0"/>
          <a:ext cx="0" cy="0"/>
          <a:chOff x="0" y="0"/>
          <a:chExt cx="0" cy="0"/>
        </a:xfrm>
      </p:grpSpPr>
      <p:pic>
        <p:nvPicPr>
          <p:cNvPr id="10" name="Picture 9" descr="A city at night&#10;&#10;Description automatically generated with low confidence">
            <a:extLst>
              <a:ext uri="{FF2B5EF4-FFF2-40B4-BE49-F238E27FC236}">
                <a16:creationId xmlns:a16="http://schemas.microsoft.com/office/drawing/2014/main" id="{4F024402-BC2D-A737-49AB-B1994BF3A004}"/>
              </a:ext>
            </a:extLst>
          </p:cNvPr>
          <p:cNvPicPr>
            <a:picLocks noChangeAspect="1"/>
          </p:cNvPicPr>
          <p:nvPr userDrawn="1"/>
        </p:nvPicPr>
        <p:blipFill rotWithShape="1">
          <a:blip r:embed="rId2"/>
          <a:srcRect l="3132" b="3132"/>
          <a:stretch/>
        </p:blipFill>
        <p:spPr>
          <a:xfrm>
            <a:off x="592" y="0"/>
            <a:ext cx="12190815" cy="6858000"/>
          </a:xfrm>
          <a:prstGeom prst="rect">
            <a:avLst/>
          </a:prstGeom>
        </p:spPr>
      </p:pic>
      <p:sp>
        <p:nvSpPr>
          <p:cNvPr id="11" name="Rectangle 10">
            <a:extLst>
              <a:ext uri="{FF2B5EF4-FFF2-40B4-BE49-F238E27FC236}">
                <a16:creationId xmlns:a16="http://schemas.microsoft.com/office/drawing/2014/main" id="{728C9AD8-5ACF-BB6B-1E30-92F89D9E6F80}"/>
              </a:ext>
            </a:extLst>
          </p:cNvPr>
          <p:cNvSpPr/>
          <p:nvPr userDrawn="1"/>
        </p:nvSpPr>
        <p:spPr bwMode="auto">
          <a:xfrm>
            <a:off x="1" y="4271059"/>
            <a:ext cx="12190816" cy="2586942"/>
          </a:xfrm>
          <a:prstGeom prst="rect">
            <a:avLst/>
          </a:prstGeom>
          <a:gradFill>
            <a:gsLst>
              <a:gs pos="0">
                <a:schemeClr val="bg1"/>
              </a:gs>
              <a:gs pos="24000">
                <a:srgbClr val="0E0416">
                  <a:alpha val="88000"/>
                </a:srgbClr>
              </a:gs>
              <a:gs pos="100000">
                <a:srgbClr val="140025">
                  <a:alpha val="0"/>
                </a:srgbClr>
              </a:gs>
            </a:gsLst>
            <a:lin ang="16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4200" y="5687011"/>
            <a:ext cx="465913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41E16206-446F-D53F-4954-F60895487135}"/>
              </a:ext>
            </a:extLst>
          </p:cNvPr>
          <p:cNvSpPr>
            <a:spLocks noGrp="1"/>
          </p:cNvSpPr>
          <p:nvPr>
            <p:ph type="body" sz="quarter" idx="13" hasCustomPrompt="1"/>
          </p:nvPr>
        </p:nvSpPr>
        <p:spPr>
          <a:xfrm>
            <a:off x="9495742" y="539842"/>
            <a:ext cx="2112058" cy="338554"/>
          </a:xfrm>
          <a:noFill/>
        </p:spPr>
        <p:txBody>
          <a:bodyPr wrap="square" lIns="0" tIns="0" rIns="0" bIns="0">
            <a:spAutoFit/>
          </a:bodyPr>
          <a:lstStyle>
            <a:lvl1pPr marL="0" indent="0" algn="r">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sp>
        <p:nvSpPr>
          <p:cNvPr id="3" name="Title 1">
            <a:extLst>
              <a:ext uri="{FF2B5EF4-FFF2-40B4-BE49-F238E27FC236}">
                <a16:creationId xmlns:a16="http://schemas.microsoft.com/office/drawing/2014/main" id="{D5C550AE-5892-1576-F3C6-E5CC6A28FC9E}"/>
              </a:ext>
            </a:extLst>
          </p:cNvPr>
          <p:cNvSpPr txBox="1">
            <a:spLocks/>
          </p:cNvSpPr>
          <p:nvPr userDrawn="1"/>
        </p:nvSpPr>
        <p:spPr>
          <a:xfrm>
            <a:off x="584200" y="1559066"/>
            <a:ext cx="8163560" cy="67710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400" b="0" kern="1200" cap="none" spc="-50" baseline="0" dirty="0">
                <a:ln w="3175">
                  <a:noFill/>
                </a:ln>
                <a:gradFill>
                  <a:gsLst>
                    <a:gs pos="0">
                      <a:srgbClr val="D2CE8A"/>
                    </a:gs>
                    <a:gs pos="100000">
                      <a:srgbClr val="B35885"/>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a:t>
            </a:r>
          </a:p>
        </p:txBody>
      </p:sp>
    </p:spTree>
    <p:extLst>
      <p:ext uri="{BB962C8B-B14F-4D97-AF65-F5344CB8AC3E}">
        <p14:creationId xmlns:p14="http://schemas.microsoft.com/office/powerpoint/2010/main" val="3676350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03 w/ Speaker">
    <p:bg>
      <p:bgRef idx="1001">
        <a:schemeClr val="bg1"/>
      </p:bgRef>
    </p:bg>
    <p:spTree>
      <p:nvGrpSpPr>
        <p:cNvPr id="1" name=""/>
        <p:cNvGrpSpPr/>
        <p:nvPr/>
      </p:nvGrpSpPr>
      <p:grpSpPr>
        <a:xfrm>
          <a:off x="0" y="0"/>
          <a:ext cx="0" cy="0"/>
          <a:chOff x="0" y="0"/>
          <a:chExt cx="0" cy="0"/>
        </a:xfrm>
      </p:grpSpPr>
      <p:pic>
        <p:nvPicPr>
          <p:cNvPr id="10" name="Picture 9" descr="A city at night&#10;&#10;Description automatically generated with low confidence">
            <a:extLst>
              <a:ext uri="{FF2B5EF4-FFF2-40B4-BE49-F238E27FC236}">
                <a16:creationId xmlns:a16="http://schemas.microsoft.com/office/drawing/2014/main" id="{4F024402-BC2D-A737-49AB-B1994BF3A004}"/>
              </a:ext>
            </a:extLst>
          </p:cNvPr>
          <p:cNvPicPr>
            <a:picLocks noChangeAspect="1"/>
          </p:cNvPicPr>
          <p:nvPr userDrawn="1"/>
        </p:nvPicPr>
        <p:blipFill rotWithShape="1">
          <a:blip r:embed="rId2"/>
          <a:srcRect l="3132" b="3132"/>
          <a:stretch/>
        </p:blipFill>
        <p:spPr>
          <a:xfrm>
            <a:off x="592" y="0"/>
            <a:ext cx="12190815" cy="6858000"/>
          </a:xfrm>
          <a:prstGeom prst="rect">
            <a:avLst/>
          </a:prstGeom>
        </p:spPr>
      </p:pic>
      <p:sp>
        <p:nvSpPr>
          <p:cNvPr id="11" name="Rectangle 10">
            <a:extLst>
              <a:ext uri="{FF2B5EF4-FFF2-40B4-BE49-F238E27FC236}">
                <a16:creationId xmlns:a16="http://schemas.microsoft.com/office/drawing/2014/main" id="{728C9AD8-5ACF-BB6B-1E30-92F89D9E6F80}"/>
              </a:ext>
            </a:extLst>
          </p:cNvPr>
          <p:cNvSpPr/>
          <p:nvPr userDrawn="1"/>
        </p:nvSpPr>
        <p:spPr bwMode="auto">
          <a:xfrm>
            <a:off x="1" y="2849838"/>
            <a:ext cx="12190816" cy="4008163"/>
          </a:xfrm>
          <a:prstGeom prst="rect">
            <a:avLst/>
          </a:prstGeom>
          <a:gradFill>
            <a:gsLst>
              <a:gs pos="0">
                <a:schemeClr val="bg1"/>
              </a:gs>
              <a:gs pos="24000">
                <a:srgbClr val="0E0416">
                  <a:alpha val="88000"/>
                </a:srgbClr>
              </a:gs>
              <a:gs pos="100000">
                <a:srgbClr val="140025">
                  <a:alpha val="0"/>
                </a:srgbClr>
              </a:gs>
            </a:gsLst>
            <a:lin ang="16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2" name="Graphic 1">
            <a:extLst>
              <a:ext uri="{FF2B5EF4-FFF2-40B4-BE49-F238E27FC236}">
                <a16:creationId xmlns:a16="http://schemas.microsoft.com/office/drawing/2014/main" id="{F924A042-7482-501B-D278-3E799F5954B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8413" r="29873"/>
          <a:stretch/>
        </p:blipFill>
        <p:spPr>
          <a:xfrm>
            <a:off x="347241" y="4622523"/>
            <a:ext cx="2095017" cy="1779050"/>
          </a:xfrm>
          <a:prstGeom prst="rect">
            <a:avLst/>
          </a:prstGeom>
        </p:spPr>
      </p:pic>
      <p:sp>
        <p:nvSpPr>
          <p:cNvPr id="3" name="Picture Placeholder 9">
            <a:extLst>
              <a:ext uri="{FF2B5EF4-FFF2-40B4-BE49-F238E27FC236}">
                <a16:creationId xmlns:a16="http://schemas.microsoft.com/office/drawing/2014/main" id="{44C50083-433A-9150-79F3-EE9544C90E2C}"/>
              </a:ext>
            </a:extLst>
          </p:cNvPr>
          <p:cNvSpPr>
            <a:spLocks noGrp="1" noChangeAspect="1"/>
          </p:cNvSpPr>
          <p:nvPr>
            <p:ph type="pic" sz="quarter" idx="14" hasCustomPrompt="1"/>
          </p:nvPr>
        </p:nvSpPr>
        <p:spPr>
          <a:xfrm>
            <a:off x="699883" y="4729578"/>
            <a:ext cx="1463040" cy="1463040"/>
          </a:xfrm>
          <a:prstGeom prst="ellipse">
            <a:avLst/>
          </a:prstGeom>
          <a:solidFill>
            <a:schemeClr val="bg1"/>
          </a:solidFill>
        </p:spPr>
        <p:txBody>
          <a:bodyPr/>
          <a:lstStyle>
            <a:lvl1pPr marL="0" indent="0">
              <a:buNone/>
              <a:defRPr sz="1400">
                <a:solidFill>
                  <a:schemeClr val="tx1"/>
                </a:solidFill>
              </a:defRPr>
            </a:lvl1pPr>
          </a:lstStyle>
          <a:p>
            <a:r>
              <a:rPr lang="en-CA"/>
              <a:t>Click to insert picture</a:t>
            </a:r>
          </a:p>
        </p:txBody>
      </p:sp>
      <p:sp>
        <p:nvSpPr>
          <p:cNvPr id="4" name="Text Placeholder 4">
            <a:extLst>
              <a:ext uri="{FF2B5EF4-FFF2-40B4-BE49-F238E27FC236}">
                <a16:creationId xmlns:a16="http://schemas.microsoft.com/office/drawing/2014/main" id="{906B6A48-158B-DC1D-C9A9-BEDD16D4D0EA}"/>
              </a:ext>
            </a:extLst>
          </p:cNvPr>
          <p:cNvSpPr>
            <a:spLocks noGrp="1"/>
          </p:cNvSpPr>
          <p:nvPr>
            <p:ph type="body" sz="quarter" idx="15" hasCustomPrompt="1"/>
          </p:nvPr>
        </p:nvSpPr>
        <p:spPr>
          <a:xfrm>
            <a:off x="2571757" y="5039572"/>
            <a:ext cx="5677705"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8" name="Text Placeholder 4">
            <a:extLst>
              <a:ext uri="{FF2B5EF4-FFF2-40B4-BE49-F238E27FC236}">
                <a16:creationId xmlns:a16="http://schemas.microsoft.com/office/drawing/2014/main" id="{DCC1A898-4F42-071F-F005-55040DE041D2}"/>
              </a:ext>
            </a:extLst>
          </p:cNvPr>
          <p:cNvSpPr>
            <a:spLocks noGrp="1"/>
          </p:cNvSpPr>
          <p:nvPr>
            <p:ph type="body" sz="quarter" idx="16" hasCustomPrompt="1"/>
          </p:nvPr>
        </p:nvSpPr>
        <p:spPr>
          <a:xfrm>
            <a:off x="2571757" y="5492634"/>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2" name="Text Placeholder 4">
            <a:extLst>
              <a:ext uri="{FF2B5EF4-FFF2-40B4-BE49-F238E27FC236}">
                <a16:creationId xmlns:a16="http://schemas.microsoft.com/office/drawing/2014/main" id="{5855F26A-6A3F-CF25-99DB-A6A3E3DDA47F}"/>
              </a:ext>
            </a:extLst>
          </p:cNvPr>
          <p:cNvSpPr>
            <a:spLocks noGrp="1"/>
          </p:cNvSpPr>
          <p:nvPr>
            <p:ph type="body" sz="quarter" idx="17" hasCustomPrompt="1"/>
          </p:nvPr>
        </p:nvSpPr>
        <p:spPr>
          <a:xfrm>
            <a:off x="2571757" y="5776908"/>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
        <p:nvSpPr>
          <p:cNvPr id="5" name="Text Placeholder 4">
            <a:extLst>
              <a:ext uri="{FF2B5EF4-FFF2-40B4-BE49-F238E27FC236}">
                <a16:creationId xmlns:a16="http://schemas.microsoft.com/office/drawing/2014/main" id="{3EABA3AB-984D-6B75-5FF1-38A531076356}"/>
              </a:ext>
            </a:extLst>
          </p:cNvPr>
          <p:cNvSpPr>
            <a:spLocks noGrp="1"/>
          </p:cNvSpPr>
          <p:nvPr>
            <p:ph type="body" sz="quarter" idx="13" hasCustomPrompt="1"/>
          </p:nvPr>
        </p:nvSpPr>
        <p:spPr>
          <a:xfrm>
            <a:off x="9495742" y="539842"/>
            <a:ext cx="2112058" cy="338554"/>
          </a:xfrm>
          <a:noFill/>
        </p:spPr>
        <p:txBody>
          <a:bodyPr wrap="square" lIns="0" tIns="0" rIns="0" bIns="0">
            <a:spAutoFit/>
          </a:bodyPr>
          <a:lstStyle>
            <a:lvl1pPr marL="0" indent="0" algn="r">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sp>
        <p:nvSpPr>
          <p:cNvPr id="13" name="Title 1">
            <a:extLst>
              <a:ext uri="{FF2B5EF4-FFF2-40B4-BE49-F238E27FC236}">
                <a16:creationId xmlns:a16="http://schemas.microsoft.com/office/drawing/2014/main" id="{F7230C13-1C89-61F8-70A5-148B2F6C2732}"/>
              </a:ext>
            </a:extLst>
          </p:cNvPr>
          <p:cNvSpPr txBox="1">
            <a:spLocks/>
          </p:cNvSpPr>
          <p:nvPr userDrawn="1"/>
        </p:nvSpPr>
        <p:spPr>
          <a:xfrm>
            <a:off x="584200" y="1559066"/>
            <a:ext cx="8163560" cy="67710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400" b="0" kern="1200" cap="none" spc="-50" baseline="0" dirty="0">
                <a:ln w="3175">
                  <a:noFill/>
                </a:ln>
                <a:gradFill>
                  <a:gsLst>
                    <a:gs pos="0">
                      <a:srgbClr val="D2CE8A"/>
                    </a:gs>
                    <a:gs pos="100000">
                      <a:srgbClr val="B35885"/>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a:t>
            </a:r>
          </a:p>
        </p:txBody>
      </p:sp>
    </p:spTree>
    <p:extLst>
      <p:ext uri="{BB962C8B-B14F-4D97-AF65-F5344CB8AC3E}">
        <p14:creationId xmlns:p14="http://schemas.microsoft.com/office/powerpoint/2010/main" val="230609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04">
    <p:bg>
      <p:bgRef idx="1001">
        <a:schemeClr val="bg1"/>
      </p:bgRef>
    </p:bg>
    <p:spTree>
      <p:nvGrpSpPr>
        <p:cNvPr id="1" name=""/>
        <p:cNvGrpSpPr/>
        <p:nvPr/>
      </p:nvGrpSpPr>
      <p:grpSpPr>
        <a:xfrm>
          <a:off x="0" y="0"/>
          <a:ext cx="0" cy="0"/>
          <a:chOff x="0" y="0"/>
          <a:chExt cx="0" cy="0"/>
        </a:xfrm>
      </p:grpSpPr>
      <p:pic>
        <p:nvPicPr>
          <p:cNvPr id="3" name="Picture 2" descr="A picture containing dark, night sky&#10;&#10;Description automatically generated">
            <a:extLst>
              <a:ext uri="{FF2B5EF4-FFF2-40B4-BE49-F238E27FC236}">
                <a16:creationId xmlns:a16="http://schemas.microsoft.com/office/drawing/2014/main" id="{CB7CB674-B464-61AA-3B50-4A464AAC6929}"/>
              </a:ext>
            </a:extLst>
          </p:cNvPr>
          <p:cNvPicPr>
            <a:picLocks noChangeAspect="1"/>
          </p:cNvPicPr>
          <p:nvPr userDrawn="1"/>
        </p:nvPicPr>
        <p:blipFill>
          <a:blip r:embed="rId2"/>
          <a:stretch>
            <a:fillRect/>
          </a:stretch>
        </p:blipFill>
        <p:spPr>
          <a:xfrm>
            <a:off x="592" y="0"/>
            <a:ext cx="12190815" cy="6858000"/>
          </a:xfrm>
          <a:prstGeom prst="rect">
            <a:avLst/>
          </a:prstGeom>
        </p:spPr>
      </p:pic>
      <p:sp>
        <p:nvSpPr>
          <p:cNvPr id="5" name="Text Placeholder 4"/>
          <p:cNvSpPr>
            <a:spLocks noGrp="1"/>
          </p:cNvSpPr>
          <p:nvPr>
            <p:ph type="body" sz="quarter" idx="12" hasCustomPrompt="1"/>
          </p:nvPr>
        </p:nvSpPr>
        <p:spPr>
          <a:xfrm>
            <a:off x="584200" y="3395240"/>
            <a:ext cx="465913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8" name="Text Placeholder 4">
            <a:extLst>
              <a:ext uri="{FF2B5EF4-FFF2-40B4-BE49-F238E27FC236}">
                <a16:creationId xmlns:a16="http://schemas.microsoft.com/office/drawing/2014/main" id="{6791ACCE-7485-6D9F-49AF-32D0558C867D}"/>
              </a:ext>
            </a:extLst>
          </p:cNvPr>
          <p:cNvSpPr>
            <a:spLocks noGrp="1"/>
          </p:cNvSpPr>
          <p:nvPr>
            <p:ph type="body" sz="quarter" idx="14" hasCustomPrompt="1"/>
          </p:nvPr>
        </p:nvSpPr>
        <p:spPr>
          <a:xfrm>
            <a:off x="9495742" y="539842"/>
            <a:ext cx="2112058" cy="338554"/>
          </a:xfrm>
          <a:noFill/>
        </p:spPr>
        <p:txBody>
          <a:bodyPr wrap="square" lIns="0" tIns="0" rIns="0" bIns="0">
            <a:spAutoFit/>
          </a:bodyPr>
          <a:lstStyle>
            <a:lvl1pPr marL="0" indent="0" algn="r">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sp>
        <p:nvSpPr>
          <p:cNvPr id="11" name="Title 1">
            <a:extLst>
              <a:ext uri="{FF2B5EF4-FFF2-40B4-BE49-F238E27FC236}">
                <a16:creationId xmlns:a16="http://schemas.microsoft.com/office/drawing/2014/main" id="{63323B1F-24E5-7E8E-B6E4-8BBC0EE79CA0}"/>
              </a:ext>
            </a:extLst>
          </p:cNvPr>
          <p:cNvSpPr txBox="1">
            <a:spLocks/>
          </p:cNvSpPr>
          <p:nvPr userDrawn="1"/>
        </p:nvSpPr>
        <p:spPr>
          <a:xfrm>
            <a:off x="584200" y="1612399"/>
            <a:ext cx="4659132" cy="135421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400" b="0" kern="1200" cap="none" spc="-50" baseline="0" dirty="0">
                <a:ln w="3175">
                  <a:noFill/>
                </a:ln>
                <a:gradFill>
                  <a:gsLst>
                    <a:gs pos="0">
                      <a:srgbClr val="D2CE8A"/>
                    </a:gs>
                    <a:gs pos="100000">
                      <a:srgbClr val="B35885"/>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a:t>
            </a:r>
          </a:p>
        </p:txBody>
      </p:sp>
    </p:spTree>
    <p:extLst>
      <p:ext uri="{BB962C8B-B14F-4D97-AF65-F5344CB8AC3E}">
        <p14:creationId xmlns:p14="http://schemas.microsoft.com/office/powerpoint/2010/main" val="419136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04 w/ Speaker">
    <p:bg>
      <p:bgRef idx="1001">
        <a:schemeClr val="bg1"/>
      </p:bgRef>
    </p:bg>
    <p:spTree>
      <p:nvGrpSpPr>
        <p:cNvPr id="1" name=""/>
        <p:cNvGrpSpPr/>
        <p:nvPr/>
      </p:nvGrpSpPr>
      <p:grpSpPr>
        <a:xfrm>
          <a:off x="0" y="0"/>
          <a:ext cx="0" cy="0"/>
          <a:chOff x="0" y="0"/>
          <a:chExt cx="0" cy="0"/>
        </a:xfrm>
      </p:grpSpPr>
      <p:pic>
        <p:nvPicPr>
          <p:cNvPr id="3" name="Picture 2" descr="A picture containing dark, night sky&#10;&#10;Description automatically generated">
            <a:extLst>
              <a:ext uri="{FF2B5EF4-FFF2-40B4-BE49-F238E27FC236}">
                <a16:creationId xmlns:a16="http://schemas.microsoft.com/office/drawing/2014/main" id="{CB7CB674-B464-61AA-3B50-4A464AAC6929}"/>
              </a:ext>
            </a:extLst>
          </p:cNvPr>
          <p:cNvPicPr>
            <a:picLocks noChangeAspect="1"/>
          </p:cNvPicPr>
          <p:nvPr userDrawn="1"/>
        </p:nvPicPr>
        <p:blipFill>
          <a:blip r:embed="rId2"/>
          <a:stretch>
            <a:fillRect/>
          </a:stretch>
        </p:blipFill>
        <p:spPr>
          <a:xfrm>
            <a:off x="592" y="0"/>
            <a:ext cx="12190815" cy="6858000"/>
          </a:xfrm>
          <a:prstGeom prst="rect">
            <a:avLst/>
          </a:prstGeom>
        </p:spPr>
      </p:pic>
      <p:sp>
        <p:nvSpPr>
          <p:cNvPr id="12" name="Rectangle 11">
            <a:extLst>
              <a:ext uri="{FF2B5EF4-FFF2-40B4-BE49-F238E27FC236}">
                <a16:creationId xmlns:a16="http://schemas.microsoft.com/office/drawing/2014/main" id="{2A66DF1A-0631-7BAA-8BE1-6E9A6878AEB8}"/>
              </a:ext>
            </a:extLst>
          </p:cNvPr>
          <p:cNvSpPr/>
          <p:nvPr userDrawn="1"/>
        </p:nvSpPr>
        <p:spPr bwMode="auto">
          <a:xfrm>
            <a:off x="1" y="3891386"/>
            <a:ext cx="12190814" cy="2966616"/>
          </a:xfrm>
          <a:prstGeom prst="rect">
            <a:avLst/>
          </a:prstGeom>
          <a:gradFill>
            <a:gsLst>
              <a:gs pos="0">
                <a:srgbClr val="03021F"/>
              </a:gs>
              <a:gs pos="100000">
                <a:srgbClr val="200B44">
                  <a:alpha val="0"/>
                </a:srgb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4200" y="3395240"/>
            <a:ext cx="465913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Insert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2" name="Graphic 1">
            <a:extLst>
              <a:ext uri="{FF2B5EF4-FFF2-40B4-BE49-F238E27FC236}">
                <a16:creationId xmlns:a16="http://schemas.microsoft.com/office/drawing/2014/main" id="{C5B8E37C-9548-E16A-2724-715714C877D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8413" r="29873"/>
          <a:stretch/>
        </p:blipFill>
        <p:spPr>
          <a:xfrm>
            <a:off x="347241" y="4622523"/>
            <a:ext cx="2095017" cy="1779050"/>
          </a:xfrm>
          <a:prstGeom prst="rect">
            <a:avLst/>
          </a:prstGeom>
        </p:spPr>
      </p:pic>
      <p:sp>
        <p:nvSpPr>
          <p:cNvPr id="4" name="Picture Placeholder 9">
            <a:extLst>
              <a:ext uri="{FF2B5EF4-FFF2-40B4-BE49-F238E27FC236}">
                <a16:creationId xmlns:a16="http://schemas.microsoft.com/office/drawing/2014/main" id="{0A17EEF2-39EA-6148-9F71-29DCA00D7D89}"/>
              </a:ext>
            </a:extLst>
          </p:cNvPr>
          <p:cNvSpPr>
            <a:spLocks noGrp="1" noChangeAspect="1"/>
          </p:cNvSpPr>
          <p:nvPr>
            <p:ph type="pic" sz="quarter" idx="14" hasCustomPrompt="1"/>
          </p:nvPr>
        </p:nvSpPr>
        <p:spPr>
          <a:xfrm>
            <a:off x="699883" y="4729578"/>
            <a:ext cx="1463040" cy="1463040"/>
          </a:xfrm>
          <a:prstGeom prst="ellipse">
            <a:avLst/>
          </a:prstGeom>
          <a:solidFill>
            <a:schemeClr val="bg1"/>
          </a:solidFill>
        </p:spPr>
        <p:txBody>
          <a:bodyPr/>
          <a:lstStyle>
            <a:lvl1pPr marL="0" indent="0">
              <a:buNone/>
              <a:defRPr sz="1400">
                <a:solidFill>
                  <a:schemeClr val="tx1"/>
                </a:solidFill>
              </a:defRPr>
            </a:lvl1pPr>
          </a:lstStyle>
          <a:p>
            <a:r>
              <a:rPr lang="en-CA"/>
              <a:t>Click to insert picture</a:t>
            </a:r>
          </a:p>
        </p:txBody>
      </p:sp>
      <p:sp>
        <p:nvSpPr>
          <p:cNvPr id="8" name="Text Placeholder 4">
            <a:extLst>
              <a:ext uri="{FF2B5EF4-FFF2-40B4-BE49-F238E27FC236}">
                <a16:creationId xmlns:a16="http://schemas.microsoft.com/office/drawing/2014/main" id="{7BA5F86A-409B-64AB-2C5D-6256508424A9}"/>
              </a:ext>
            </a:extLst>
          </p:cNvPr>
          <p:cNvSpPr>
            <a:spLocks noGrp="1"/>
          </p:cNvSpPr>
          <p:nvPr>
            <p:ph type="body" sz="quarter" idx="15" hasCustomPrompt="1"/>
          </p:nvPr>
        </p:nvSpPr>
        <p:spPr>
          <a:xfrm>
            <a:off x="2571757" y="5039572"/>
            <a:ext cx="5053323"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10" name="Text Placeholder 4">
            <a:extLst>
              <a:ext uri="{FF2B5EF4-FFF2-40B4-BE49-F238E27FC236}">
                <a16:creationId xmlns:a16="http://schemas.microsoft.com/office/drawing/2014/main" id="{0AD19F0A-F085-4A60-E7AE-8A801DCE1BAE}"/>
              </a:ext>
            </a:extLst>
          </p:cNvPr>
          <p:cNvSpPr>
            <a:spLocks noGrp="1"/>
          </p:cNvSpPr>
          <p:nvPr>
            <p:ph type="body" sz="quarter" idx="16" hasCustomPrompt="1"/>
          </p:nvPr>
        </p:nvSpPr>
        <p:spPr>
          <a:xfrm>
            <a:off x="2571757" y="5492634"/>
            <a:ext cx="505332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1" name="Text Placeholder 4">
            <a:extLst>
              <a:ext uri="{FF2B5EF4-FFF2-40B4-BE49-F238E27FC236}">
                <a16:creationId xmlns:a16="http://schemas.microsoft.com/office/drawing/2014/main" id="{22508C86-B212-B32A-8E52-321BA0F0D427}"/>
              </a:ext>
            </a:extLst>
          </p:cNvPr>
          <p:cNvSpPr>
            <a:spLocks noGrp="1"/>
          </p:cNvSpPr>
          <p:nvPr>
            <p:ph type="body" sz="quarter" idx="17" hasCustomPrompt="1"/>
          </p:nvPr>
        </p:nvSpPr>
        <p:spPr>
          <a:xfrm>
            <a:off x="2571757" y="5776908"/>
            <a:ext cx="505332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
        <p:nvSpPr>
          <p:cNvPr id="14" name="Text Placeholder 4">
            <a:extLst>
              <a:ext uri="{FF2B5EF4-FFF2-40B4-BE49-F238E27FC236}">
                <a16:creationId xmlns:a16="http://schemas.microsoft.com/office/drawing/2014/main" id="{28EBDC07-8CE0-81A9-6C3E-0D6399D7F4C5}"/>
              </a:ext>
            </a:extLst>
          </p:cNvPr>
          <p:cNvSpPr>
            <a:spLocks noGrp="1"/>
          </p:cNvSpPr>
          <p:nvPr>
            <p:ph type="body" sz="quarter" idx="18" hasCustomPrompt="1"/>
          </p:nvPr>
        </p:nvSpPr>
        <p:spPr>
          <a:xfrm>
            <a:off x="9495742" y="539842"/>
            <a:ext cx="2112058" cy="338554"/>
          </a:xfrm>
          <a:noFill/>
        </p:spPr>
        <p:txBody>
          <a:bodyPr wrap="square" lIns="0" tIns="0" rIns="0" bIns="0">
            <a:spAutoFit/>
          </a:bodyPr>
          <a:lstStyle>
            <a:lvl1pPr marL="0" indent="0" algn="r">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sp>
        <p:nvSpPr>
          <p:cNvPr id="15" name="Title 1">
            <a:extLst>
              <a:ext uri="{FF2B5EF4-FFF2-40B4-BE49-F238E27FC236}">
                <a16:creationId xmlns:a16="http://schemas.microsoft.com/office/drawing/2014/main" id="{E54009E4-0A27-D45E-99D7-09D71B44101D}"/>
              </a:ext>
            </a:extLst>
          </p:cNvPr>
          <p:cNvSpPr txBox="1">
            <a:spLocks/>
          </p:cNvSpPr>
          <p:nvPr userDrawn="1"/>
        </p:nvSpPr>
        <p:spPr>
          <a:xfrm>
            <a:off x="584200" y="1612399"/>
            <a:ext cx="4659132" cy="135421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400" b="0" kern="1200" cap="none" spc="-50" baseline="0" dirty="0">
                <a:ln w="3175">
                  <a:noFill/>
                </a:ln>
                <a:gradFill>
                  <a:gsLst>
                    <a:gs pos="0">
                      <a:srgbClr val="D2CE8A"/>
                    </a:gs>
                    <a:gs pos="100000">
                      <a:srgbClr val="B35885"/>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a:t>
            </a:r>
          </a:p>
        </p:txBody>
      </p:sp>
    </p:spTree>
    <p:extLst>
      <p:ext uri="{BB962C8B-B14F-4D97-AF65-F5344CB8AC3E}">
        <p14:creationId xmlns:p14="http://schemas.microsoft.com/office/powerpoint/2010/main" val="3879612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05">
    <p:bg>
      <p:bgRef idx="1001">
        <a:schemeClr val="bg1"/>
      </p:bgRef>
    </p:bg>
    <p:spTree>
      <p:nvGrpSpPr>
        <p:cNvPr id="1" name=""/>
        <p:cNvGrpSpPr/>
        <p:nvPr/>
      </p:nvGrpSpPr>
      <p:grpSpPr>
        <a:xfrm>
          <a:off x="0" y="0"/>
          <a:ext cx="0" cy="0"/>
          <a:chOff x="0" y="0"/>
          <a:chExt cx="0" cy="0"/>
        </a:xfrm>
      </p:grpSpPr>
      <p:pic>
        <p:nvPicPr>
          <p:cNvPr id="4" name="Picture 3" descr="A picture containing night sky&#10;&#10;Description automatically generated">
            <a:extLst>
              <a:ext uri="{FF2B5EF4-FFF2-40B4-BE49-F238E27FC236}">
                <a16:creationId xmlns:a16="http://schemas.microsoft.com/office/drawing/2014/main" id="{2218137C-5227-699C-686E-DC29424FCFE4}"/>
              </a:ext>
            </a:extLst>
          </p:cNvPr>
          <p:cNvPicPr>
            <a:picLocks noChangeAspect="1"/>
          </p:cNvPicPr>
          <p:nvPr userDrawn="1"/>
        </p:nvPicPr>
        <p:blipFill>
          <a:blip r:embed="rId2"/>
          <a:stretch>
            <a:fillRect/>
          </a:stretch>
        </p:blipFill>
        <p:spPr>
          <a:xfrm>
            <a:off x="3713" y="0"/>
            <a:ext cx="12184573" cy="6858000"/>
          </a:xfrm>
          <a:prstGeom prst="rect">
            <a:avLst/>
          </a:prstGeom>
        </p:spPr>
      </p:pic>
      <p:sp>
        <p:nvSpPr>
          <p:cNvPr id="5" name="Text Placeholder 4"/>
          <p:cNvSpPr>
            <a:spLocks noGrp="1"/>
          </p:cNvSpPr>
          <p:nvPr>
            <p:ph type="body" sz="quarter" idx="12" hasCustomPrompt="1"/>
          </p:nvPr>
        </p:nvSpPr>
        <p:spPr>
          <a:xfrm>
            <a:off x="584200" y="4031848"/>
            <a:ext cx="465913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41E16206-446F-D53F-4954-F60895487135}"/>
              </a:ext>
            </a:extLst>
          </p:cNvPr>
          <p:cNvSpPr>
            <a:spLocks noGrp="1"/>
          </p:cNvSpPr>
          <p:nvPr>
            <p:ph type="body" sz="quarter" idx="13" hasCustomPrompt="1"/>
          </p:nvPr>
        </p:nvSpPr>
        <p:spPr>
          <a:xfrm>
            <a:off x="584200" y="5933658"/>
            <a:ext cx="2112058" cy="338554"/>
          </a:xfrm>
          <a:noFill/>
        </p:spPr>
        <p:txBody>
          <a:bodyPr wrap="square" lIns="0" tIns="0" rIns="0" bIns="0">
            <a:spAutoFit/>
          </a:bodyPr>
          <a:lstStyle>
            <a:lvl1pPr marL="0" indent="0" algn="l">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sp>
        <p:nvSpPr>
          <p:cNvPr id="8" name="Title 1">
            <a:extLst>
              <a:ext uri="{FF2B5EF4-FFF2-40B4-BE49-F238E27FC236}">
                <a16:creationId xmlns:a16="http://schemas.microsoft.com/office/drawing/2014/main" id="{83734E22-CF55-F105-6898-E3DE99CF9BC4}"/>
              </a:ext>
            </a:extLst>
          </p:cNvPr>
          <p:cNvSpPr txBox="1">
            <a:spLocks/>
          </p:cNvSpPr>
          <p:nvPr userDrawn="1"/>
        </p:nvSpPr>
        <p:spPr>
          <a:xfrm>
            <a:off x="584200" y="2249007"/>
            <a:ext cx="4659132" cy="135421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400" b="0" kern="1200" cap="none" spc="-50" baseline="0" dirty="0">
                <a:ln w="3175">
                  <a:noFill/>
                </a:ln>
                <a:gradFill>
                  <a:gsLst>
                    <a:gs pos="0">
                      <a:srgbClr val="D2CE8A"/>
                    </a:gs>
                    <a:gs pos="100000">
                      <a:srgbClr val="B35885"/>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a:t>
            </a:r>
          </a:p>
        </p:txBody>
      </p:sp>
    </p:spTree>
    <p:extLst>
      <p:ext uri="{BB962C8B-B14F-4D97-AF65-F5344CB8AC3E}">
        <p14:creationId xmlns:p14="http://schemas.microsoft.com/office/powerpoint/2010/main" val="2570982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05 w/ Speaker">
    <p:bg>
      <p:bgRef idx="1001">
        <a:schemeClr val="bg1"/>
      </p:bgRef>
    </p:bg>
    <p:spTree>
      <p:nvGrpSpPr>
        <p:cNvPr id="1" name=""/>
        <p:cNvGrpSpPr/>
        <p:nvPr/>
      </p:nvGrpSpPr>
      <p:grpSpPr>
        <a:xfrm>
          <a:off x="0" y="0"/>
          <a:ext cx="0" cy="0"/>
          <a:chOff x="0" y="0"/>
          <a:chExt cx="0" cy="0"/>
        </a:xfrm>
      </p:grpSpPr>
      <p:pic>
        <p:nvPicPr>
          <p:cNvPr id="4" name="Picture 3" descr="A picture containing night sky&#10;&#10;Description automatically generated">
            <a:extLst>
              <a:ext uri="{FF2B5EF4-FFF2-40B4-BE49-F238E27FC236}">
                <a16:creationId xmlns:a16="http://schemas.microsoft.com/office/drawing/2014/main" id="{2218137C-5227-699C-686E-DC29424FCFE4}"/>
              </a:ext>
            </a:extLst>
          </p:cNvPr>
          <p:cNvPicPr>
            <a:picLocks noChangeAspect="1"/>
          </p:cNvPicPr>
          <p:nvPr userDrawn="1"/>
        </p:nvPicPr>
        <p:blipFill>
          <a:blip r:embed="rId2"/>
          <a:stretch>
            <a:fillRect/>
          </a:stretch>
        </p:blipFill>
        <p:spPr>
          <a:xfrm>
            <a:off x="3713" y="0"/>
            <a:ext cx="12184573" cy="6858000"/>
          </a:xfrm>
          <a:prstGeom prst="rect">
            <a:avLst/>
          </a:prstGeom>
        </p:spPr>
      </p:pic>
      <p:sp>
        <p:nvSpPr>
          <p:cNvPr id="18" name="Rectangle 17">
            <a:extLst>
              <a:ext uri="{FF2B5EF4-FFF2-40B4-BE49-F238E27FC236}">
                <a16:creationId xmlns:a16="http://schemas.microsoft.com/office/drawing/2014/main" id="{E6257456-4DDE-355E-E88C-B334202292D9}"/>
              </a:ext>
            </a:extLst>
          </p:cNvPr>
          <p:cNvSpPr/>
          <p:nvPr userDrawn="1"/>
        </p:nvSpPr>
        <p:spPr bwMode="auto">
          <a:xfrm rot="16200000">
            <a:off x="6429721" y="1099429"/>
            <a:ext cx="6858003" cy="4659132"/>
          </a:xfrm>
          <a:prstGeom prst="rect">
            <a:avLst/>
          </a:prstGeom>
          <a:gradFill flip="none" rotWithShape="1">
            <a:gsLst>
              <a:gs pos="0">
                <a:srgbClr val="13184F">
                  <a:alpha val="94000"/>
                </a:srgbClr>
              </a:gs>
              <a:gs pos="100000">
                <a:srgbClr val="140025">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4200" y="3324270"/>
            <a:ext cx="465913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Insert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2" name="Graphic 11">
            <a:extLst>
              <a:ext uri="{FF2B5EF4-FFF2-40B4-BE49-F238E27FC236}">
                <a16:creationId xmlns:a16="http://schemas.microsoft.com/office/drawing/2014/main" id="{7F9E07E4-3A9C-6B6D-A3D0-23FDE64E72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8413" r="29873"/>
          <a:stretch/>
        </p:blipFill>
        <p:spPr>
          <a:xfrm>
            <a:off x="347241" y="4622523"/>
            <a:ext cx="2095017" cy="1779050"/>
          </a:xfrm>
          <a:prstGeom prst="rect">
            <a:avLst/>
          </a:prstGeom>
        </p:spPr>
      </p:pic>
      <p:sp>
        <p:nvSpPr>
          <p:cNvPr id="13" name="Picture Placeholder 9">
            <a:extLst>
              <a:ext uri="{FF2B5EF4-FFF2-40B4-BE49-F238E27FC236}">
                <a16:creationId xmlns:a16="http://schemas.microsoft.com/office/drawing/2014/main" id="{C6764B48-9723-72C0-6C4F-A4B3107A2F20}"/>
              </a:ext>
            </a:extLst>
          </p:cNvPr>
          <p:cNvSpPr>
            <a:spLocks noGrp="1" noChangeAspect="1"/>
          </p:cNvSpPr>
          <p:nvPr>
            <p:ph type="pic" sz="quarter" idx="14" hasCustomPrompt="1"/>
          </p:nvPr>
        </p:nvSpPr>
        <p:spPr>
          <a:xfrm>
            <a:off x="699883" y="4729578"/>
            <a:ext cx="1463040" cy="1463040"/>
          </a:xfrm>
          <a:prstGeom prst="ellipse">
            <a:avLst/>
          </a:prstGeom>
          <a:solidFill>
            <a:schemeClr val="bg1"/>
          </a:solidFill>
        </p:spPr>
        <p:txBody>
          <a:bodyPr/>
          <a:lstStyle>
            <a:lvl1pPr marL="0" indent="0">
              <a:buNone/>
              <a:defRPr sz="1400">
                <a:solidFill>
                  <a:schemeClr val="tx1"/>
                </a:solidFill>
              </a:defRPr>
            </a:lvl1pPr>
          </a:lstStyle>
          <a:p>
            <a:r>
              <a:rPr lang="en-CA"/>
              <a:t>Click to insert picture</a:t>
            </a:r>
          </a:p>
        </p:txBody>
      </p:sp>
      <p:sp>
        <p:nvSpPr>
          <p:cNvPr id="14" name="Text Placeholder 4">
            <a:extLst>
              <a:ext uri="{FF2B5EF4-FFF2-40B4-BE49-F238E27FC236}">
                <a16:creationId xmlns:a16="http://schemas.microsoft.com/office/drawing/2014/main" id="{BFD349CB-A767-A370-60A8-0A84ED53EAD5}"/>
              </a:ext>
            </a:extLst>
          </p:cNvPr>
          <p:cNvSpPr>
            <a:spLocks noGrp="1"/>
          </p:cNvSpPr>
          <p:nvPr>
            <p:ph type="body" sz="quarter" idx="15" hasCustomPrompt="1"/>
          </p:nvPr>
        </p:nvSpPr>
        <p:spPr>
          <a:xfrm>
            <a:off x="2571757" y="5039572"/>
            <a:ext cx="5053323"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15" name="Text Placeholder 4">
            <a:extLst>
              <a:ext uri="{FF2B5EF4-FFF2-40B4-BE49-F238E27FC236}">
                <a16:creationId xmlns:a16="http://schemas.microsoft.com/office/drawing/2014/main" id="{623FEE2D-7E06-1C32-8AAD-69330F78C470}"/>
              </a:ext>
            </a:extLst>
          </p:cNvPr>
          <p:cNvSpPr>
            <a:spLocks noGrp="1"/>
          </p:cNvSpPr>
          <p:nvPr>
            <p:ph type="body" sz="quarter" idx="16" hasCustomPrompt="1"/>
          </p:nvPr>
        </p:nvSpPr>
        <p:spPr>
          <a:xfrm>
            <a:off x="2571757" y="5492634"/>
            <a:ext cx="505332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6" name="Text Placeholder 4">
            <a:extLst>
              <a:ext uri="{FF2B5EF4-FFF2-40B4-BE49-F238E27FC236}">
                <a16:creationId xmlns:a16="http://schemas.microsoft.com/office/drawing/2014/main" id="{2E3E2573-B09E-75A6-1760-0AF3308ED759}"/>
              </a:ext>
            </a:extLst>
          </p:cNvPr>
          <p:cNvSpPr>
            <a:spLocks noGrp="1"/>
          </p:cNvSpPr>
          <p:nvPr>
            <p:ph type="body" sz="quarter" idx="17" hasCustomPrompt="1"/>
          </p:nvPr>
        </p:nvSpPr>
        <p:spPr>
          <a:xfrm>
            <a:off x="2571757" y="5776908"/>
            <a:ext cx="505332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
        <p:nvSpPr>
          <p:cNvPr id="2" name="Text Placeholder 4">
            <a:extLst>
              <a:ext uri="{FF2B5EF4-FFF2-40B4-BE49-F238E27FC236}">
                <a16:creationId xmlns:a16="http://schemas.microsoft.com/office/drawing/2014/main" id="{31083DC2-051A-D62E-A450-23F8A80170EB}"/>
              </a:ext>
            </a:extLst>
          </p:cNvPr>
          <p:cNvSpPr>
            <a:spLocks noGrp="1"/>
          </p:cNvSpPr>
          <p:nvPr>
            <p:ph type="body" sz="quarter" idx="18" hasCustomPrompt="1"/>
          </p:nvPr>
        </p:nvSpPr>
        <p:spPr>
          <a:xfrm>
            <a:off x="9495742" y="539842"/>
            <a:ext cx="2112058" cy="338554"/>
          </a:xfrm>
          <a:noFill/>
        </p:spPr>
        <p:txBody>
          <a:bodyPr wrap="square" lIns="0" tIns="0" rIns="0" bIns="0">
            <a:spAutoFit/>
          </a:bodyPr>
          <a:lstStyle>
            <a:lvl1pPr marL="0" indent="0" algn="r">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sp>
        <p:nvSpPr>
          <p:cNvPr id="3" name="Title 1">
            <a:extLst>
              <a:ext uri="{FF2B5EF4-FFF2-40B4-BE49-F238E27FC236}">
                <a16:creationId xmlns:a16="http://schemas.microsoft.com/office/drawing/2014/main" id="{50E1FD3E-5366-E9A7-FAB4-E615A05BD30F}"/>
              </a:ext>
            </a:extLst>
          </p:cNvPr>
          <p:cNvSpPr txBox="1">
            <a:spLocks/>
          </p:cNvSpPr>
          <p:nvPr userDrawn="1"/>
        </p:nvSpPr>
        <p:spPr>
          <a:xfrm>
            <a:off x="584200" y="1612399"/>
            <a:ext cx="4659132" cy="135421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400" b="0" kern="1200" cap="none" spc="-50" baseline="0" dirty="0">
                <a:ln w="3175">
                  <a:noFill/>
                </a:ln>
                <a:gradFill>
                  <a:gsLst>
                    <a:gs pos="0">
                      <a:srgbClr val="D2CE8A"/>
                    </a:gs>
                    <a:gs pos="100000">
                      <a:srgbClr val="B35885"/>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a:t>
            </a:r>
          </a:p>
        </p:txBody>
      </p:sp>
    </p:spTree>
    <p:extLst>
      <p:ext uri="{BB962C8B-B14F-4D97-AF65-F5344CB8AC3E}">
        <p14:creationId xmlns:p14="http://schemas.microsoft.com/office/powerpoint/2010/main" val="3571817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Black)">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Placeholder 4">
            <a:extLst>
              <a:ext uri="{FF2B5EF4-FFF2-40B4-BE49-F238E27FC236}">
                <a16:creationId xmlns:a16="http://schemas.microsoft.com/office/drawing/2014/main" id="{3CDFD0F5-6135-3F9E-816F-578191D48758}"/>
              </a:ext>
            </a:extLst>
          </p:cNvPr>
          <p:cNvSpPr>
            <a:spLocks noGrp="1"/>
          </p:cNvSpPr>
          <p:nvPr>
            <p:ph type="body" sz="quarter" idx="13" hasCustomPrompt="1"/>
          </p:nvPr>
        </p:nvSpPr>
        <p:spPr>
          <a:xfrm>
            <a:off x="584200" y="5933658"/>
            <a:ext cx="2112058" cy="338554"/>
          </a:xfrm>
          <a:noFill/>
        </p:spPr>
        <p:txBody>
          <a:bodyPr wrap="square" lIns="0" tIns="0" rIns="0" bIns="0">
            <a:spAutoFit/>
          </a:bodyPr>
          <a:lstStyle>
            <a:lvl1pPr marL="0" indent="0" algn="l">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sp>
        <p:nvSpPr>
          <p:cNvPr id="4" name="Title 1">
            <a:extLst>
              <a:ext uri="{FF2B5EF4-FFF2-40B4-BE49-F238E27FC236}">
                <a16:creationId xmlns:a16="http://schemas.microsoft.com/office/drawing/2014/main" id="{66EC6AF9-CCCA-73A8-26D8-E6AA2B8E317F}"/>
              </a:ext>
            </a:extLst>
          </p:cNvPr>
          <p:cNvSpPr txBox="1">
            <a:spLocks/>
          </p:cNvSpPr>
          <p:nvPr userDrawn="1"/>
        </p:nvSpPr>
        <p:spPr>
          <a:xfrm>
            <a:off x="584200" y="2992994"/>
            <a:ext cx="816356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400" b="0" kern="1200" cap="none" spc="-50" baseline="0" dirty="0">
                <a:ln w="3175">
                  <a:noFill/>
                </a:ln>
                <a:gradFill>
                  <a:gsLst>
                    <a:gs pos="0">
                      <a:srgbClr val="D2CE8A"/>
                    </a:gs>
                    <a:gs pos="100000">
                      <a:srgbClr val="B35885"/>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sz="3600"/>
              <a:t>Event name or presentation title</a:t>
            </a:r>
          </a:p>
        </p:txBody>
      </p:sp>
    </p:spTree>
    <p:extLst>
      <p:ext uri="{BB962C8B-B14F-4D97-AF65-F5344CB8AC3E}">
        <p14:creationId xmlns:p14="http://schemas.microsoft.com/office/powerpoint/2010/main" val="848185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Black) w/ Speaker">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4200" y="3090446"/>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Insert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Graphic 2">
            <a:extLst>
              <a:ext uri="{FF2B5EF4-FFF2-40B4-BE49-F238E27FC236}">
                <a16:creationId xmlns:a16="http://schemas.microsoft.com/office/drawing/2014/main" id="{8D94124B-D087-7897-9413-B00A99F0CBE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8413" r="29873"/>
          <a:stretch/>
        </p:blipFill>
        <p:spPr>
          <a:xfrm>
            <a:off x="347241" y="4622523"/>
            <a:ext cx="2095017" cy="1779050"/>
          </a:xfrm>
          <a:prstGeom prst="rect">
            <a:avLst/>
          </a:prstGeom>
        </p:spPr>
      </p:pic>
      <p:sp>
        <p:nvSpPr>
          <p:cNvPr id="4" name="Picture Placeholder 9">
            <a:extLst>
              <a:ext uri="{FF2B5EF4-FFF2-40B4-BE49-F238E27FC236}">
                <a16:creationId xmlns:a16="http://schemas.microsoft.com/office/drawing/2014/main" id="{FB114DA4-9EC9-EF43-F0E4-44CB11BEBDB1}"/>
              </a:ext>
            </a:extLst>
          </p:cNvPr>
          <p:cNvSpPr>
            <a:spLocks noGrp="1" noChangeAspect="1"/>
          </p:cNvSpPr>
          <p:nvPr>
            <p:ph type="pic" sz="quarter" idx="14" hasCustomPrompt="1"/>
          </p:nvPr>
        </p:nvSpPr>
        <p:spPr>
          <a:xfrm>
            <a:off x="699883" y="4729578"/>
            <a:ext cx="1463040" cy="1463040"/>
          </a:xfrm>
          <a:prstGeom prst="ellipse">
            <a:avLst/>
          </a:prstGeom>
          <a:solidFill>
            <a:schemeClr val="bg1"/>
          </a:solidFill>
        </p:spPr>
        <p:txBody>
          <a:bodyPr/>
          <a:lstStyle>
            <a:lvl1pPr marL="0" indent="0">
              <a:buNone/>
              <a:defRPr sz="1400">
                <a:solidFill>
                  <a:schemeClr val="tx1"/>
                </a:solidFill>
              </a:defRPr>
            </a:lvl1pPr>
          </a:lstStyle>
          <a:p>
            <a:r>
              <a:rPr lang="en-CA"/>
              <a:t>Click to insert picture</a:t>
            </a:r>
          </a:p>
        </p:txBody>
      </p:sp>
      <p:sp>
        <p:nvSpPr>
          <p:cNvPr id="6" name="Text Placeholder 4">
            <a:extLst>
              <a:ext uri="{FF2B5EF4-FFF2-40B4-BE49-F238E27FC236}">
                <a16:creationId xmlns:a16="http://schemas.microsoft.com/office/drawing/2014/main" id="{9D1B5909-E37A-E000-EBB3-06BCA35A7D94}"/>
              </a:ext>
            </a:extLst>
          </p:cNvPr>
          <p:cNvSpPr>
            <a:spLocks noGrp="1"/>
          </p:cNvSpPr>
          <p:nvPr>
            <p:ph type="body" sz="quarter" idx="15" hasCustomPrompt="1"/>
          </p:nvPr>
        </p:nvSpPr>
        <p:spPr>
          <a:xfrm>
            <a:off x="2571757" y="5039572"/>
            <a:ext cx="5053323"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8" name="Text Placeholder 4">
            <a:extLst>
              <a:ext uri="{FF2B5EF4-FFF2-40B4-BE49-F238E27FC236}">
                <a16:creationId xmlns:a16="http://schemas.microsoft.com/office/drawing/2014/main" id="{5A29A3E5-C5FB-D25E-1AFB-613E8C98375A}"/>
              </a:ext>
            </a:extLst>
          </p:cNvPr>
          <p:cNvSpPr>
            <a:spLocks noGrp="1"/>
          </p:cNvSpPr>
          <p:nvPr>
            <p:ph type="body" sz="quarter" idx="16" hasCustomPrompt="1"/>
          </p:nvPr>
        </p:nvSpPr>
        <p:spPr>
          <a:xfrm>
            <a:off x="2571757" y="5492634"/>
            <a:ext cx="505332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0" name="Text Placeholder 4">
            <a:extLst>
              <a:ext uri="{FF2B5EF4-FFF2-40B4-BE49-F238E27FC236}">
                <a16:creationId xmlns:a16="http://schemas.microsoft.com/office/drawing/2014/main" id="{A078B6C3-48CF-79FA-9E46-3166D2368235}"/>
              </a:ext>
            </a:extLst>
          </p:cNvPr>
          <p:cNvSpPr>
            <a:spLocks noGrp="1"/>
          </p:cNvSpPr>
          <p:nvPr>
            <p:ph type="body" sz="quarter" idx="17" hasCustomPrompt="1"/>
          </p:nvPr>
        </p:nvSpPr>
        <p:spPr>
          <a:xfrm>
            <a:off x="2571757" y="5776908"/>
            <a:ext cx="505332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
        <p:nvSpPr>
          <p:cNvPr id="11" name="Title 1">
            <a:extLst>
              <a:ext uri="{FF2B5EF4-FFF2-40B4-BE49-F238E27FC236}">
                <a16:creationId xmlns:a16="http://schemas.microsoft.com/office/drawing/2014/main" id="{2DC87ACE-5EC7-AD68-D4B8-7348980FF196}"/>
              </a:ext>
            </a:extLst>
          </p:cNvPr>
          <p:cNvSpPr txBox="1">
            <a:spLocks/>
          </p:cNvSpPr>
          <p:nvPr userDrawn="1"/>
        </p:nvSpPr>
        <p:spPr>
          <a:xfrm>
            <a:off x="584200" y="2079978"/>
            <a:ext cx="816356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400" b="0" kern="1200" cap="none" spc="-50" baseline="0" dirty="0">
                <a:ln w="3175">
                  <a:noFill/>
                </a:ln>
                <a:gradFill>
                  <a:gsLst>
                    <a:gs pos="0">
                      <a:srgbClr val="D2CE8A"/>
                    </a:gs>
                    <a:gs pos="100000">
                      <a:srgbClr val="B35885"/>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sz="3600"/>
              <a:t>Event name or presentation title</a:t>
            </a:r>
          </a:p>
        </p:txBody>
      </p:sp>
    </p:spTree>
    <p:extLst>
      <p:ext uri="{BB962C8B-B14F-4D97-AF65-F5344CB8AC3E}">
        <p14:creationId xmlns:p14="http://schemas.microsoft.com/office/powerpoint/2010/main" val="1476711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
        <p:nvSpPr>
          <p:cNvPr id="3" name="Text Placeholder 4">
            <a:extLst>
              <a:ext uri="{FF2B5EF4-FFF2-40B4-BE49-F238E27FC236}">
                <a16:creationId xmlns:a16="http://schemas.microsoft.com/office/drawing/2014/main" id="{2378B7A9-65ED-088F-56B3-ACA2D1D53DE9}"/>
              </a:ext>
            </a:extLst>
          </p:cNvPr>
          <p:cNvSpPr>
            <a:spLocks noGrp="1"/>
          </p:cNvSpPr>
          <p:nvPr>
            <p:ph type="body" sz="quarter" idx="14" hasCustomPrompt="1"/>
          </p:nvPr>
        </p:nvSpPr>
        <p:spPr>
          <a:xfrm>
            <a:off x="584200" y="5933658"/>
            <a:ext cx="2112058" cy="338554"/>
          </a:xfrm>
          <a:noFill/>
        </p:spPr>
        <p:txBody>
          <a:bodyPr wrap="square" lIns="0" tIns="0" rIns="0" bIns="0">
            <a:spAutoFit/>
          </a:bodyPr>
          <a:lstStyle>
            <a:lvl1pPr marL="0" indent="0" algn="l">
              <a:spcBef>
                <a:spcPts val="0"/>
              </a:spcBef>
              <a:buNone/>
              <a:defRPr sz="2200" spc="0" baseline="0">
                <a:solidFill>
                  <a:schemeClr val="tx1"/>
                </a:solidFill>
                <a:latin typeface="+mj-lt"/>
                <a:cs typeface="Segoe UI" panose="020B0502040204020203" pitchFamily="34" charset="0"/>
              </a:defRPr>
            </a:lvl1pPr>
          </a:lstStyle>
          <a:p>
            <a:pPr lvl="0"/>
            <a:r>
              <a:rPr lang="en-US"/>
              <a:t>Domain</a:t>
            </a:r>
          </a:p>
        </p:txBody>
      </p:sp>
      <p:sp>
        <p:nvSpPr>
          <p:cNvPr id="6" name="Content Placeholder 5">
            <a:extLst>
              <a:ext uri="{FF2B5EF4-FFF2-40B4-BE49-F238E27FC236}">
                <a16:creationId xmlns:a16="http://schemas.microsoft.com/office/drawing/2014/main" id="{4D8F2079-ED9F-3920-09B0-B061CE5D8884}"/>
              </a:ext>
            </a:extLst>
          </p:cNvPr>
          <p:cNvSpPr>
            <a:spLocks noGrp="1"/>
          </p:cNvSpPr>
          <p:nvPr>
            <p:ph sz="quarter" idx="15"/>
          </p:nvPr>
        </p:nvSpPr>
        <p:spPr>
          <a:xfrm>
            <a:off x="1846263" y="3098800"/>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614330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quare photo w/ Speaker">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29273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Insert subtitle text</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6" name="Graphic 5">
            <a:extLst>
              <a:ext uri="{FF2B5EF4-FFF2-40B4-BE49-F238E27FC236}">
                <a16:creationId xmlns:a16="http://schemas.microsoft.com/office/drawing/2014/main" id="{47C2BB94-44EF-D4AA-940C-D613EAFFCA2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8413" r="29873"/>
          <a:stretch/>
        </p:blipFill>
        <p:spPr>
          <a:xfrm>
            <a:off x="213145" y="4776904"/>
            <a:ext cx="1731419" cy="1470289"/>
          </a:xfrm>
          <a:prstGeom prst="rect">
            <a:avLst/>
          </a:prstGeom>
        </p:spPr>
      </p:pic>
      <p:sp>
        <p:nvSpPr>
          <p:cNvPr id="8" name="Picture Placeholder 9">
            <a:extLst>
              <a:ext uri="{FF2B5EF4-FFF2-40B4-BE49-F238E27FC236}">
                <a16:creationId xmlns:a16="http://schemas.microsoft.com/office/drawing/2014/main" id="{B3F9B72C-D2B3-2538-2281-8C2A68E22CA2}"/>
              </a:ext>
            </a:extLst>
          </p:cNvPr>
          <p:cNvSpPr>
            <a:spLocks noGrp="1" noChangeAspect="1"/>
          </p:cNvSpPr>
          <p:nvPr>
            <p:ph type="pic" sz="quarter" idx="14" hasCustomPrompt="1"/>
          </p:nvPr>
        </p:nvSpPr>
        <p:spPr>
          <a:xfrm>
            <a:off x="565906" y="4911496"/>
            <a:ext cx="1099204" cy="1099204"/>
          </a:xfrm>
          <a:prstGeom prst="ellipse">
            <a:avLst/>
          </a:prstGeom>
          <a:solidFill>
            <a:schemeClr val="bg1"/>
          </a:solidFill>
        </p:spPr>
        <p:txBody>
          <a:bodyPr/>
          <a:lstStyle>
            <a:lvl1pPr marL="0" indent="0">
              <a:buNone/>
              <a:defRPr sz="1400">
                <a:solidFill>
                  <a:schemeClr val="tx1"/>
                </a:solidFill>
              </a:defRPr>
            </a:lvl1pPr>
          </a:lstStyle>
          <a:p>
            <a:r>
              <a:rPr lang="en-CA"/>
              <a:t>Click to insert picture</a:t>
            </a:r>
          </a:p>
        </p:txBody>
      </p:sp>
      <p:sp>
        <p:nvSpPr>
          <p:cNvPr id="9" name="Text Placeholder 4">
            <a:extLst>
              <a:ext uri="{FF2B5EF4-FFF2-40B4-BE49-F238E27FC236}">
                <a16:creationId xmlns:a16="http://schemas.microsoft.com/office/drawing/2014/main" id="{579860BB-F2F9-EBD9-EF82-92817984505B}"/>
              </a:ext>
            </a:extLst>
          </p:cNvPr>
          <p:cNvSpPr>
            <a:spLocks noGrp="1"/>
          </p:cNvSpPr>
          <p:nvPr>
            <p:ph type="body" sz="quarter" idx="15" hasCustomPrompt="1"/>
          </p:nvPr>
        </p:nvSpPr>
        <p:spPr>
          <a:xfrm>
            <a:off x="2000878" y="5039572"/>
            <a:ext cx="2852468"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10" name="Text Placeholder 4">
            <a:extLst>
              <a:ext uri="{FF2B5EF4-FFF2-40B4-BE49-F238E27FC236}">
                <a16:creationId xmlns:a16="http://schemas.microsoft.com/office/drawing/2014/main" id="{2CFCC137-75D1-A5E4-C8DC-2699B4C2FAF2}"/>
              </a:ext>
            </a:extLst>
          </p:cNvPr>
          <p:cNvSpPr>
            <a:spLocks noGrp="1"/>
          </p:cNvSpPr>
          <p:nvPr>
            <p:ph type="body" sz="quarter" idx="16" hasCustomPrompt="1"/>
          </p:nvPr>
        </p:nvSpPr>
        <p:spPr>
          <a:xfrm>
            <a:off x="2000878" y="5492634"/>
            <a:ext cx="2852468"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1" name="Text Placeholder 4">
            <a:extLst>
              <a:ext uri="{FF2B5EF4-FFF2-40B4-BE49-F238E27FC236}">
                <a16:creationId xmlns:a16="http://schemas.microsoft.com/office/drawing/2014/main" id="{CE8F4137-4474-74E4-3B66-CEDD027EF7D1}"/>
              </a:ext>
            </a:extLst>
          </p:cNvPr>
          <p:cNvSpPr>
            <a:spLocks noGrp="1"/>
          </p:cNvSpPr>
          <p:nvPr>
            <p:ph type="body" sz="quarter" idx="17" hasCustomPrompt="1"/>
          </p:nvPr>
        </p:nvSpPr>
        <p:spPr>
          <a:xfrm>
            <a:off x="2000878" y="5776908"/>
            <a:ext cx="2852468"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
        <p:nvSpPr>
          <p:cNvPr id="13" name="Title 1">
            <a:extLst>
              <a:ext uri="{FF2B5EF4-FFF2-40B4-BE49-F238E27FC236}">
                <a16:creationId xmlns:a16="http://schemas.microsoft.com/office/drawing/2014/main" id="{477DB9A6-9808-842E-5CAF-B909A96D133E}"/>
              </a:ext>
            </a:extLst>
          </p:cNvPr>
          <p:cNvSpPr txBox="1">
            <a:spLocks/>
          </p:cNvSpPr>
          <p:nvPr userDrawn="1"/>
        </p:nvSpPr>
        <p:spPr>
          <a:xfrm>
            <a:off x="584200" y="1755876"/>
            <a:ext cx="417195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400" b="0" kern="1200" cap="none" spc="-50" baseline="0" dirty="0">
                <a:ln w="3175">
                  <a:noFill/>
                </a:ln>
                <a:gradFill>
                  <a:gsLst>
                    <a:gs pos="0">
                      <a:srgbClr val="D2CE8A"/>
                    </a:gs>
                    <a:gs pos="100000">
                      <a:srgbClr val="B35885"/>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sz="3600"/>
              <a:t>Event name or presentation title</a:t>
            </a:r>
          </a:p>
        </p:txBody>
      </p:sp>
    </p:spTree>
    <p:extLst>
      <p:ext uri="{BB962C8B-B14F-4D97-AF65-F5344CB8AC3E}">
        <p14:creationId xmlns:p14="http://schemas.microsoft.com/office/powerpoint/2010/main" val="3456342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Divider 0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0">
                      <a:srgbClr val="D2CE8A"/>
                    </a:gs>
                    <a:gs pos="100000">
                      <a:srgbClr val="B35885"/>
                    </a:gs>
                  </a:gsLst>
                  <a:lin ang="2700000" scaled="1"/>
                </a:gra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 or speaker name</a:t>
            </a:r>
          </a:p>
        </p:txBody>
      </p:sp>
    </p:spTree>
    <p:extLst>
      <p:ext uri="{BB962C8B-B14F-4D97-AF65-F5344CB8AC3E}">
        <p14:creationId xmlns:p14="http://schemas.microsoft.com/office/powerpoint/2010/main" val="3970779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Divider 0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 or speaker name</a:t>
            </a:r>
          </a:p>
        </p:txBody>
      </p:sp>
      <p:pic>
        <p:nvPicPr>
          <p:cNvPr id="3" name="Graphic 2">
            <a:extLst>
              <a:ext uri="{FF2B5EF4-FFF2-40B4-BE49-F238E27FC236}">
                <a16:creationId xmlns:a16="http://schemas.microsoft.com/office/drawing/2014/main" id="{3760A366-2240-AF0E-04B7-071D07737AB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185" r="77222" b="3948"/>
          <a:stretch/>
        </p:blipFill>
        <p:spPr>
          <a:xfrm>
            <a:off x="7366946" y="-1"/>
            <a:ext cx="4825054" cy="6858001"/>
          </a:xfrm>
          <a:prstGeom prst="rect">
            <a:avLst/>
          </a:prstGeom>
          <a:effectLst/>
        </p:spPr>
      </p:pic>
      <p:pic>
        <p:nvPicPr>
          <p:cNvPr id="4" name="Graphic 3">
            <a:extLst>
              <a:ext uri="{FF2B5EF4-FFF2-40B4-BE49-F238E27FC236}">
                <a16:creationId xmlns:a16="http://schemas.microsoft.com/office/drawing/2014/main" id="{04FB3F9D-7E23-133B-D52A-4A0255380B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75999" b="73517"/>
          <a:stretch/>
        </p:blipFill>
        <p:spPr>
          <a:xfrm rot="10800000">
            <a:off x="3801357" y="-1"/>
            <a:ext cx="5072681" cy="2371507"/>
          </a:xfrm>
          <a:prstGeom prst="rect">
            <a:avLst/>
          </a:prstGeom>
          <a:effectLst/>
        </p:spPr>
      </p:pic>
      <p:sp>
        <p:nvSpPr>
          <p:cNvPr id="6" name="Title 1">
            <a:extLst>
              <a:ext uri="{FF2B5EF4-FFF2-40B4-BE49-F238E27FC236}">
                <a16:creationId xmlns:a16="http://schemas.microsoft.com/office/drawing/2014/main" id="{6814E419-F827-3135-A31A-AF585A7056D0}"/>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0">
                      <a:srgbClr val="D2CE8A"/>
                    </a:gs>
                    <a:gs pos="100000">
                      <a:srgbClr val="B35885"/>
                    </a:gs>
                  </a:gsLst>
                  <a:lin ang="2700000" scaled="1"/>
                </a:gradFill>
                <a:effectLst/>
                <a:latin typeface="+mj-lt"/>
                <a:ea typeface="+mn-ea"/>
                <a:cs typeface="Segoe UI" pitchFamily="34" charset="0"/>
              </a:defRPr>
            </a:lvl1pPr>
          </a:lstStyle>
          <a:p>
            <a:r>
              <a:rPr lang="en-US"/>
              <a:t>Section divider</a:t>
            </a:r>
          </a:p>
        </p:txBody>
      </p:sp>
    </p:spTree>
    <p:extLst>
      <p:ext uri="{BB962C8B-B14F-4D97-AF65-F5344CB8AC3E}">
        <p14:creationId xmlns:p14="http://schemas.microsoft.com/office/powerpoint/2010/main" val="222944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Divider w/ Speaker">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26EA24-7E60-EAE0-74AF-4C8F19F7AF5B}"/>
              </a:ext>
            </a:extLst>
          </p:cNvPr>
          <p:cNvSpPr/>
          <p:nvPr userDrawn="1"/>
        </p:nvSpPr>
        <p:spPr bwMode="auto">
          <a:xfrm>
            <a:off x="2546430" y="0"/>
            <a:ext cx="9645570" cy="6858000"/>
          </a:xfrm>
          <a:prstGeom prst="rect">
            <a:avLst/>
          </a:prstGeom>
          <a:gradFill>
            <a:gsLst>
              <a:gs pos="90000">
                <a:schemeClr val="accent2">
                  <a:alpha val="49000"/>
                </a:schemeClr>
              </a:gs>
              <a:gs pos="77000">
                <a:schemeClr val="accent2">
                  <a:lumMod val="25000"/>
                  <a:alpha val="0"/>
                </a:schemeClr>
              </a:gs>
              <a:gs pos="100000">
                <a:srgbClr val="D59DFF">
                  <a:lumMod val="100000"/>
                  <a:alpha val="52000"/>
                </a:srgb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06F1BFD0-176B-A23E-B312-EDC1DE30BD6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8413" r="29873"/>
          <a:stretch/>
        </p:blipFill>
        <p:spPr>
          <a:xfrm>
            <a:off x="347241" y="4622523"/>
            <a:ext cx="2095017" cy="1779050"/>
          </a:xfrm>
          <a:prstGeom prst="rect">
            <a:avLst/>
          </a:prstGeom>
        </p:spPr>
      </p:pic>
      <p:sp>
        <p:nvSpPr>
          <p:cNvPr id="4" name="Picture Placeholder 9">
            <a:extLst>
              <a:ext uri="{FF2B5EF4-FFF2-40B4-BE49-F238E27FC236}">
                <a16:creationId xmlns:a16="http://schemas.microsoft.com/office/drawing/2014/main" id="{F9CFBF95-9B98-E7DC-EF6B-425D1A822E85}"/>
              </a:ext>
            </a:extLst>
          </p:cNvPr>
          <p:cNvSpPr>
            <a:spLocks noGrp="1" noChangeAspect="1"/>
          </p:cNvSpPr>
          <p:nvPr>
            <p:ph type="pic" sz="quarter" idx="14" hasCustomPrompt="1"/>
          </p:nvPr>
        </p:nvSpPr>
        <p:spPr>
          <a:xfrm>
            <a:off x="699883" y="4729578"/>
            <a:ext cx="1463040" cy="1463040"/>
          </a:xfrm>
          <a:prstGeom prst="ellipse">
            <a:avLst/>
          </a:prstGeom>
          <a:solidFill>
            <a:schemeClr val="bg1"/>
          </a:solidFill>
        </p:spPr>
        <p:txBody>
          <a:bodyPr/>
          <a:lstStyle>
            <a:lvl1pPr marL="0" indent="0">
              <a:buNone/>
              <a:defRPr sz="1400">
                <a:solidFill>
                  <a:schemeClr val="tx1"/>
                </a:solidFill>
              </a:defRPr>
            </a:lvl1pPr>
          </a:lstStyle>
          <a:p>
            <a:r>
              <a:rPr lang="en-CA"/>
              <a:t>Click to insert picture</a:t>
            </a:r>
          </a:p>
        </p:txBody>
      </p:sp>
      <p:sp>
        <p:nvSpPr>
          <p:cNvPr id="6" name="Text Placeholder 4">
            <a:extLst>
              <a:ext uri="{FF2B5EF4-FFF2-40B4-BE49-F238E27FC236}">
                <a16:creationId xmlns:a16="http://schemas.microsoft.com/office/drawing/2014/main" id="{199928B4-65D5-7E3D-D106-0BC8B957088B}"/>
              </a:ext>
            </a:extLst>
          </p:cNvPr>
          <p:cNvSpPr>
            <a:spLocks noGrp="1"/>
          </p:cNvSpPr>
          <p:nvPr>
            <p:ph type="body" sz="quarter" idx="15" hasCustomPrompt="1"/>
          </p:nvPr>
        </p:nvSpPr>
        <p:spPr>
          <a:xfrm>
            <a:off x="2571757" y="5039572"/>
            <a:ext cx="5053323"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7" name="Text Placeholder 4">
            <a:extLst>
              <a:ext uri="{FF2B5EF4-FFF2-40B4-BE49-F238E27FC236}">
                <a16:creationId xmlns:a16="http://schemas.microsoft.com/office/drawing/2014/main" id="{BE448651-354F-03AC-4480-C909326A21FE}"/>
              </a:ext>
            </a:extLst>
          </p:cNvPr>
          <p:cNvSpPr>
            <a:spLocks noGrp="1"/>
          </p:cNvSpPr>
          <p:nvPr>
            <p:ph type="body" sz="quarter" idx="16" hasCustomPrompt="1"/>
          </p:nvPr>
        </p:nvSpPr>
        <p:spPr>
          <a:xfrm>
            <a:off x="2571757" y="5492634"/>
            <a:ext cx="505332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8" name="Text Placeholder 4">
            <a:extLst>
              <a:ext uri="{FF2B5EF4-FFF2-40B4-BE49-F238E27FC236}">
                <a16:creationId xmlns:a16="http://schemas.microsoft.com/office/drawing/2014/main" id="{5995ADC6-D6D7-73F2-549C-926700FDB181}"/>
              </a:ext>
            </a:extLst>
          </p:cNvPr>
          <p:cNvSpPr>
            <a:spLocks noGrp="1"/>
          </p:cNvSpPr>
          <p:nvPr>
            <p:ph type="body" sz="quarter" idx="17" hasCustomPrompt="1"/>
          </p:nvPr>
        </p:nvSpPr>
        <p:spPr>
          <a:xfrm>
            <a:off x="2571757" y="5776908"/>
            <a:ext cx="505332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
        <p:nvSpPr>
          <p:cNvPr id="9" name="Title 1">
            <a:extLst>
              <a:ext uri="{FF2B5EF4-FFF2-40B4-BE49-F238E27FC236}">
                <a16:creationId xmlns:a16="http://schemas.microsoft.com/office/drawing/2014/main" id="{A14AD541-C819-614C-CF4B-3F28738076E8}"/>
              </a:ext>
            </a:extLst>
          </p:cNvPr>
          <p:cNvSpPr txBox="1">
            <a:spLocks/>
          </p:cNvSpPr>
          <p:nvPr userDrawn="1"/>
        </p:nvSpPr>
        <p:spPr>
          <a:xfrm>
            <a:off x="585216" y="2539710"/>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0">
                      <a:srgbClr val="D2CE8A"/>
                    </a:gs>
                    <a:gs pos="100000">
                      <a:srgbClr val="B35885"/>
                    </a:gs>
                  </a:gsLst>
                  <a:lin ang="2700000" scaled="1"/>
                </a:gradFill>
                <a:effectLst/>
                <a:latin typeface="+mj-lt"/>
                <a:ea typeface="+mn-ea"/>
                <a:cs typeface="Segoe UI" pitchFamily="34" charset="0"/>
              </a:defRPr>
            </a:lvl1pPr>
          </a:lstStyle>
          <a:p>
            <a:r>
              <a:rPr lang="en-IN"/>
              <a:t>Section divider</a:t>
            </a:r>
          </a:p>
        </p:txBody>
      </p:sp>
    </p:spTree>
    <p:extLst>
      <p:ext uri="{BB962C8B-B14F-4D97-AF65-F5344CB8AC3E}">
        <p14:creationId xmlns:p14="http://schemas.microsoft.com/office/powerpoint/2010/main" val="2120764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t Box Left with photo background">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94BE8AC-59E4-F462-2875-7140555306FE}"/>
              </a:ext>
            </a:extLst>
          </p:cNvPr>
          <p:cNvPicPr>
            <a:picLocks noChangeAspect="1"/>
          </p:cNvPicPr>
          <p:nvPr userDrawn="1"/>
        </p:nvPicPr>
        <p:blipFill>
          <a:blip r:embed="rId2"/>
          <a:stretch>
            <a:fillRect/>
          </a:stretch>
        </p:blipFill>
        <p:spPr>
          <a:xfrm>
            <a:off x="289560" y="297851"/>
            <a:ext cx="5162116" cy="6272784"/>
          </a:xfrm>
          <a:prstGeom prst="roundRect">
            <a:avLst>
              <a:gd name="adj" fmla="val 1791"/>
            </a:avLst>
          </a:prstGeom>
          <a:effectLst>
            <a:outerShdw blurRad="279400" dist="38100" dir="2700000" algn="tl" rotWithShape="0">
              <a:prstClr val="black">
                <a:alpha val="67000"/>
              </a:prstClr>
            </a:outerShdw>
          </a:effectLst>
        </p:spPr>
      </p:pic>
      <p:sp>
        <p:nvSpPr>
          <p:cNvPr id="5" name="Text Placeholder 4"/>
          <p:cNvSpPr>
            <a:spLocks noGrp="1"/>
          </p:cNvSpPr>
          <p:nvPr>
            <p:ph type="body" sz="quarter" idx="12" hasCustomPrompt="1"/>
          </p:nvPr>
        </p:nvSpPr>
        <p:spPr>
          <a:xfrm>
            <a:off x="584201" y="3094299"/>
            <a:ext cx="4615474" cy="1692771"/>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Line of text</a:t>
            </a:r>
          </a:p>
          <a:p>
            <a:pPr lvl="0"/>
            <a:endParaRPr lang="en-US"/>
          </a:p>
          <a:p>
            <a:pPr lvl="0"/>
            <a:r>
              <a:rPr lang="en-US"/>
              <a:t>Line of text</a:t>
            </a:r>
          </a:p>
          <a:p>
            <a:pPr lvl="0"/>
            <a:endParaRPr lang="en-US"/>
          </a:p>
          <a:p>
            <a:pPr lvl="0"/>
            <a:r>
              <a:rPr lang="en-US"/>
              <a:t>Line of text</a:t>
            </a:r>
          </a:p>
        </p:txBody>
      </p:sp>
      <p:sp>
        <p:nvSpPr>
          <p:cNvPr id="2" name="Title 1">
            <a:extLst>
              <a:ext uri="{FF2B5EF4-FFF2-40B4-BE49-F238E27FC236}">
                <a16:creationId xmlns:a16="http://schemas.microsoft.com/office/drawing/2014/main" id="{F8DD7115-FDB0-F86E-39F9-8947D792C185}"/>
              </a:ext>
            </a:extLst>
          </p:cNvPr>
          <p:cNvSpPr txBox="1">
            <a:spLocks/>
          </p:cNvSpPr>
          <p:nvPr userDrawn="1"/>
        </p:nvSpPr>
        <p:spPr>
          <a:xfrm>
            <a:off x="585216" y="2167077"/>
            <a:ext cx="409346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0">
                      <a:srgbClr val="D2CE8A"/>
                    </a:gs>
                    <a:gs pos="100000">
                      <a:srgbClr val="B35885"/>
                    </a:gs>
                  </a:gsLst>
                  <a:lin ang="2700000" scaled="1"/>
                </a:gradFill>
                <a:effectLst/>
                <a:latin typeface="+mj-lt"/>
                <a:ea typeface="+mn-ea"/>
                <a:cs typeface="Segoe UI" pitchFamily="34" charset="0"/>
              </a:defRPr>
            </a:lvl1pPr>
          </a:lstStyle>
          <a:p>
            <a:r>
              <a:rPr lang="en-IN"/>
              <a:t>Insert a heading</a:t>
            </a:r>
          </a:p>
        </p:txBody>
      </p:sp>
    </p:spTree>
    <p:extLst>
      <p:ext uri="{BB962C8B-B14F-4D97-AF65-F5344CB8AC3E}">
        <p14:creationId xmlns:p14="http://schemas.microsoft.com/office/powerpoint/2010/main" val="1894106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Box Right with photo backgroun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1DC7E658-EC1C-8FBB-E041-A5BB1851A609}"/>
              </a:ext>
            </a:extLst>
          </p:cNvPr>
          <p:cNvPicPr>
            <a:picLocks noChangeAspect="1"/>
          </p:cNvPicPr>
          <p:nvPr userDrawn="1"/>
        </p:nvPicPr>
        <p:blipFill>
          <a:blip r:embed="rId2"/>
          <a:stretch>
            <a:fillRect/>
          </a:stretch>
        </p:blipFill>
        <p:spPr>
          <a:xfrm>
            <a:off x="7107049" y="297851"/>
            <a:ext cx="4768575" cy="6272784"/>
          </a:xfrm>
          <a:prstGeom prst="roundRect">
            <a:avLst>
              <a:gd name="adj" fmla="val 1791"/>
            </a:avLst>
          </a:prstGeom>
          <a:effectLst>
            <a:outerShdw blurRad="279400" dist="38100" dir="2700000" algn="tl" rotWithShape="0">
              <a:prstClr val="black">
                <a:alpha val="67000"/>
              </a:prstClr>
            </a:outerShdw>
          </a:effectLst>
        </p:spPr>
      </p:pic>
      <p:sp>
        <p:nvSpPr>
          <p:cNvPr id="13" name="Text Placeholder 4">
            <a:extLst>
              <a:ext uri="{FF2B5EF4-FFF2-40B4-BE49-F238E27FC236}">
                <a16:creationId xmlns:a16="http://schemas.microsoft.com/office/drawing/2014/main" id="{905310A7-86FA-F124-5D1C-244A6770DF79}"/>
              </a:ext>
            </a:extLst>
          </p:cNvPr>
          <p:cNvSpPr>
            <a:spLocks noGrp="1"/>
          </p:cNvSpPr>
          <p:nvPr>
            <p:ph type="body" sz="quarter" idx="12" hasCustomPrompt="1"/>
          </p:nvPr>
        </p:nvSpPr>
        <p:spPr>
          <a:xfrm>
            <a:off x="7401690" y="3094299"/>
            <a:ext cx="4263607" cy="1692771"/>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Line of text</a:t>
            </a:r>
          </a:p>
          <a:p>
            <a:pPr lvl="0"/>
            <a:endParaRPr lang="en-US"/>
          </a:p>
          <a:p>
            <a:pPr lvl="0"/>
            <a:r>
              <a:rPr lang="en-US"/>
              <a:t>Line of text</a:t>
            </a:r>
          </a:p>
          <a:p>
            <a:pPr lvl="0"/>
            <a:endParaRPr lang="en-US"/>
          </a:p>
          <a:p>
            <a:pPr lvl="0"/>
            <a:r>
              <a:rPr lang="en-US"/>
              <a:t>Line of text</a:t>
            </a:r>
          </a:p>
        </p:txBody>
      </p:sp>
      <p:sp>
        <p:nvSpPr>
          <p:cNvPr id="3" name="Title 1">
            <a:extLst>
              <a:ext uri="{FF2B5EF4-FFF2-40B4-BE49-F238E27FC236}">
                <a16:creationId xmlns:a16="http://schemas.microsoft.com/office/drawing/2014/main" id="{0E41324B-C0B9-4464-4AE8-AA08A2309609}"/>
              </a:ext>
            </a:extLst>
          </p:cNvPr>
          <p:cNvSpPr txBox="1">
            <a:spLocks/>
          </p:cNvSpPr>
          <p:nvPr userDrawn="1"/>
        </p:nvSpPr>
        <p:spPr>
          <a:xfrm>
            <a:off x="7401690" y="2167077"/>
            <a:ext cx="379476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0">
                      <a:srgbClr val="D2CE8A"/>
                    </a:gs>
                    <a:gs pos="100000">
                      <a:srgbClr val="B35885"/>
                    </a:gs>
                  </a:gsLst>
                  <a:lin ang="2700000" scaled="1"/>
                </a:gradFill>
                <a:effectLst/>
                <a:latin typeface="+mj-lt"/>
                <a:ea typeface="+mn-ea"/>
                <a:cs typeface="Segoe UI" pitchFamily="34" charset="0"/>
              </a:defRPr>
            </a:lvl1pPr>
          </a:lstStyle>
          <a:p>
            <a:r>
              <a:rPr lang="en-IN"/>
              <a:t>Insert a heading</a:t>
            </a:r>
          </a:p>
        </p:txBody>
      </p:sp>
    </p:spTree>
    <p:extLst>
      <p:ext uri="{BB962C8B-B14F-4D97-AF65-F5344CB8AC3E}">
        <p14:creationId xmlns:p14="http://schemas.microsoft.com/office/powerpoint/2010/main" val="2515353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5DAF114-EB62-3A8B-E8FE-DEFDA0BEB17A}"/>
              </a:ext>
            </a:extLst>
          </p:cNvPr>
          <p:cNvSpPr txBox="1">
            <a:spLocks/>
          </p:cNvSpPr>
          <p:nvPr userDrawn="1"/>
        </p:nvSpPr>
        <p:spPr>
          <a:xfrm>
            <a:off x="585216" y="512600"/>
            <a:ext cx="11210543"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0">
                      <a:srgbClr val="D2CE8A"/>
                    </a:gs>
                    <a:gs pos="100000">
                      <a:srgbClr val="B35885"/>
                    </a:gs>
                  </a:gsLst>
                  <a:lin ang="2700000" scaled="1"/>
                </a:gradFill>
                <a:effectLst/>
                <a:latin typeface="+mj-lt"/>
                <a:ea typeface="+mn-ea"/>
                <a:cs typeface="Segoe UI" pitchFamily="34" charset="0"/>
              </a:defRPr>
            </a:lvl1pPr>
          </a:lstStyle>
          <a:p>
            <a:r>
              <a:rPr lang="en-IN"/>
              <a:t>Click to edit Master title style</a:t>
            </a:r>
          </a:p>
        </p:txBody>
      </p:sp>
    </p:spTree>
    <p:extLst>
      <p:ext uri="{BB962C8B-B14F-4D97-AF65-F5344CB8AC3E}">
        <p14:creationId xmlns:p14="http://schemas.microsoft.com/office/powerpoint/2010/main" val="1933090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Text (Texture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EFE1B-AE9A-D60F-2D47-1D10B5E7AC86}"/>
              </a:ext>
              <a:ext uri="{C183D7F6-B498-43B3-948B-1728B52AA6E4}">
                <adec:decorative xmlns:adec="http://schemas.microsoft.com/office/drawing/2017/decorative" val="1"/>
              </a:ext>
            </a:extLst>
          </p:cNvPr>
          <p:cNvPicPr>
            <a:picLocks noChangeAspect="1"/>
          </p:cNvPicPr>
          <p:nvPr userDrawn="1"/>
        </p:nvPicPr>
        <p:blipFill>
          <a:blip r:embed="rId2"/>
          <a:srcRect t="969" b="969"/>
          <a:stretch/>
        </p:blipFill>
        <p:spPr bwMode="blackWhite">
          <a:xfrm>
            <a:off x="0" y="0"/>
            <a:ext cx="12192000" cy="6858000"/>
          </a:xfrm>
          <a:prstGeom prst="roundRect">
            <a:avLst>
              <a:gd name="adj" fmla="val 1078"/>
            </a:avLst>
          </a:prstGeom>
          <a:solidFill>
            <a:srgbClr val="FFFFFF"/>
          </a:solidFill>
          <a:effectLst/>
        </p:spPr>
      </p:pic>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D74A63A0-A244-9905-12BC-18C61285D97D}"/>
              </a:ext>
            </a:extLst>
          </p:cNvPr>
          <p:cNvSpPr txBox="1">
            <a:spLocks/>
          </p:cNvSpPr>
          <p:nvPr userDrawn="1"/>
        </p:nvSpPr>
        <p:spPr>
          <a:xfrm>
            <a:off x="585216" y="512600"/>
            <a:ext cx="11210543"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0">
                      <a:srgbClr val="D2CE8A"/>
                    </a:gs>
                    <a:gs pos="100000">
                      <a:srgbClr val="B35885"/>
                    </a:gs>
                  </a:gsLst>
                  <a:lin ang="2700000" scaled="1"/>
                </a:gradFill>
                <a:effectLst/>
                <a:latin typeface="+mj-lt"/>
                <a:ea typeface="+mn-ea"/>
                <a:cs typeface="Segoe UI" pitchFamily="34" charset="0"/>
              </a:defRPr>
            </a:lvl1pPr>
          </a:lstStyle>
          <a:p>
            <a:r>
              <a:rPr lang="en-IN"/>
              <a:t>Click to edit Master title style</a:t>
            </a:r>
          </a:p>
        </p:txBody>
      </p:sp>
    </p:spTree>
    <p:extLst>
      <p:ext uri="{BB962C8B-B14F-4D97-AF65-F5344CB8AC3E}">
        <p14:creationId xmlns:p14="http://schemas.microsoft.com/office/powerpoint/2010/main" val="282765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tats - 1 stat">
    <p:bg>
      <p:bgRef idx="1001">
        <a:schemeClr val="bg1"/>
      </p:bgRef>
    </p:bg>
    <p:spTree>
      <p:nvGrpSpPr>
        <p:cNvPr id="1" name=""/>
        <p:cNvGrpSpPr/>
        <p:nvPr/>
      </p:nvGrpSpPr>
      <p:grpSpPr>
        <a:xfrm>
          <a:off x="0" y="0"/>
          <a:ext cx="0" cy="0"/>
          <a:chOff x="0" y="0"/>
          <a:chExt cx="0" cy="0"/>
        </a:xfrm>
      </p:grpSpPr>
      <p:pic>
        <p:nvPicPr>
          <p:cNvPr id="6" name="Picture 5" descr="A city at night&#10;&#10;Description automatically generated with low confidence">
            <a:extLst>
              <a:ext uri="{FF2B5EF4-FFF2-40B4-BE49-F238E27FC236}">
                <a16:creationId xmlns:a16="http://schemas.microsoft.com/office/drawing/2014/main" id="{C09E6A60-6672-6381-16CE-08BCE624455F}"/>
              </a:ext>
            </a:extLst>
          </p:cNvPr>
          <p:cNvPicPr>
            <a:picLocks noChangeAspect="1"/>
          </p:cNvPicPr>
          <p:nvPr userDrawn="1"/>
        </p:nvPicPr>
        <p:blipFill rotWithShape="1">
          <a:blip r:embed="rId2"/>
          <a:srcRect l="3132" b="3132"/>
          <a:stretch/>
        </p:blipFill>
        <p:spPr>
          <a:xfrm>
            <a:off x="592" y="0"/>
            <a:ext cx="12190815" cy="6858000"/>
          </a:xfrm>
          <a:prstGeom prst="rect">
            <a:avLst/>
          </a:prstGeom>
        </p:spPr>
      </p:pic>
      <p:pic>
        <p:nvPicPr>
          <p:cNvPr id="8" name="Picture 7" descr="Background pattern&#10;&#10;Description automatically generated">
            <a:extLst>
              <a:ext uri="{FF2B5EF4-FFF2-40B4-BE49-F238E27FC236}">
                <a16:creationId xmlns:a16="http://schemas.microsoft.com/office/drawing/2014/main" id="{9D59F12B-3EFB-5E7B-A0DD-36E67E024A2E}"/>
              </a:ext>
            </a:extLst>
          </p:cNvPr>
          <p:cNvPicPr>
            <a:picLocks noChangeAspect="1"/>
          </p:cNvPicPr>
          <p:nvPr userDrawn="1"/>
        </p:nvPicPr>
        <p:blipFill>
          <a:blip r:embed="rId3"/>
          <a:stretch>
            <a:fillRect/>
          </a:stretch>
        </p:blipFill>
        <p:spPr>
          <a:xfrm>
            <a:off x="770389" y="852742"/>
            <a:ext cx="10650034" cy="5152516"/>
          </a:xfrm>
          <a:prstGeom prst="roundRect">
            <a:avLst>
              <a:gd name="adj" fmla="val 1791"/>
            </a:avLst>
          </a:prstGeom>
          <a:effectLst>
            <a:outerShdw blurRad="279400" dist="38100" dir="2700000" algn="tl" rotWithShape="0">
              <a:prstClr val="black">
                <a:alpha val="67000"/>
              </a:prstClr>
            </a:outerShdw>
          </a:effectLst>
        </p:spPr>
      </p:pic>
      <p:sp>
        <p:nvSpPr>
          <p:cNvPr id="9" name="Title 1"/>
          <p:cNvSpPr>
            <a:spLocks noGrp="1"/>
          </p:cNvSpPr>
          <p:nvPr userDrawn="1">
            <p:ph type="title" hasCustomPrompt="1"/>
          </p:nvPr>
        </p:nvSpPr>
        <p:spPr>
          <a:xfrm>
            <a:off x="5172293" y="2451473"/>
            <a:ext cx="5474811" cy="1354217"/>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This is an example stat text</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1498597" y="1597393"/>
            <a:ext cx="2946081" cy="3062377"/>
          </a:xfrm>
          <a:noFill/>
        </p:spPr>
        <p:txBody>
          <a:bodyPr wrap="square" lIns="0" tIns="0" rIns="0" bIns="0">
            <a:spAutoFit/>
          </a:bodyPr>
          <a:lstStyle>
            <a:lvl1pPr marL="0" indent="0">
              <a:spcBef>
                <a:spcPts val="0"/>
              </a:spcBef>
              <a:buNone/>
              <a:defRPr sz="19900" b="1" spc="-100" baseline="0">
                <a:gradFill>
                  <a:gsLst>
                    <a:gs pos="0">
                      <a:srgbClr val="50E6FF"/>
                    </a:gs>
                    <a:gs pos="100000">
                      <a:srgbClr val="D59DFF"/>
                    </a:gs>
                  </a:gsLst>
                  <a:lin ang="2400000" scaled="0"/>
                </a:gradFill>
                <a:latin typeface="+mn-lt"/>
                <a:cs typeface="Segoe UI" panose="020B0502040204020203" pitchFamily="34" charset="0"/>
              </a:defRPr>
            </a:lvl1pPr>
          </a:lstStyle>
          <a:p>
            <a:pPr lvl="0"/>
            <a:r>
              <a:rPr lang="en-US"/>
              <a:t>3x</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1125547" y="546458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2" name="Rectangle 1">
            <a:extLst>
              <a:ext uri="{FF2B5EF4-FFF2-40B4-BE49-F238E27FC236}">
                <a16:creationId xmlns:a16="http://schemas.microsoft.com/office/drawing/2014/main" id="{BC727809-1646-3B73-4D7E-CA9FBC0A8B9B}"/>
              </a:ext>
            </a:extLst>
          </p:cNvPr>
          <p:cNvSpPr/>
          <p:nvPr userDrawn="1"/>
        </p:nvSpPr>
        <p:spPr bwMode="auto">
          <a:xfrm>
            <a:off x="2546430" y="0"/>
            <a:ext cx="9645570" cy="6858000"/>
          </a:xfrm>
          <a:prstGeom prst="rect">
            <a:avLst/>
          </a:prstGeom>
          <a:gradFill>
            <a:gsLst>
              <a:gs pos="90000">
                <a:srgbClr val="D2CE8A">
                  <a:alpha val="43000"/>
                </a:srgbClr>
              </a:gs>
              <a:gs pos="74000">
                <a:schemeClr val="accent2">
                  <a:lumMod val="25000"/>
                  <a:alpha val="0"/>
                </a:schemeClr>
              </a:gs>
              <a:gs pos="100000">
                <a:srgbClr val="B35885"/>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IN" sz="2000"/>
          </a:p>
        </p:txBody>
      </p:sp>
    </p:spTree>
    <p:extLst>
      <p:ext uri="{BB962C8B-B14F-4D97-AF65-F5344CB8AC3E}">
        <p14:creationId xmlns:p14="http://schemas.microsoft.com/office/powerpoint/2010/main" val="1250178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tats - 1 stat chart">
    <p:bg>
      <p:bgRef idx="1001">
        <a:schemeClr val="bg1"/>
      </p:bgRef>
    </p:bg>
    <p:spTree>
      <p:nvGrpSpPr>
        <p:cNvPr id="1" name=""/>
        <p:cNvGrpSpPr/>
        <p:nvPr/>
      </p:nvGrpSpPr>
      <p:grpSpPr>
        <a:xfrm>
          <a:off x="0" y="0"/>
          <a:ext cx="0" cy="0"/>
          <a:chOff x="0" y="0"/>
          <a:chExt cx="0" cy="0"/>
        </a:xfrm>
      </p:grpSpPr>
      <p:pic>
        <p:nvPicPr>
          <p:cNvPr id="6" name="Picture 5" descr="A city at night&#10;&#10;Description automatically generated with low confidence">
            <a:extLst>
              <a:ext uri="{FF2B5EF4-FFF2-40B4-BE49-F238E27FC236}">
                <a16:creationId xmlns:a16="http://schemas.microsoft.com/office/drawing/2014/main" id="{C09E6A60-6672-6381-16CE-08BCE624455F}"/>
              </a:ext>
            </a:extLst>
          </p:cNvPr>
          <p:cNvPicPr>
            <a:picLocks noChangeAspect="1"/>
          </p:cNvPicPr>
          <p:nvPr userDrawn="1"/>
        </p:nvPicPr>
        <p:blipFill rotWithShape="1">
          <a:blip r:embed="rId2"/>
          <a:srcRect l="3132" b="3132"/>
          <a:stretch/>
        </p:blipFill>
        <p:spPr>
          <a:xfrm>
            <a:off x="592" y="0"/>
            <a:ext cx="12190815" cy="6858000"/>
          </a:xfrm>
          <a:prstGeom prst="rect">
            <a:avLst/>
          </a:prstGeom>
        </p:spPr>
      </p:pic>
      <p:pic>
        <p:nvPicPr>
          <p:cNvPr id="12" name="Picture 11" descr="Background pattern&#10;&#10;Description automatically generated">
            <a:extLst>
              <a:ext uri="{FF2B5EF4-FFF2-40B4-BE49-F238E27FC236}">
                <a16:creationId xmlns:a16="http://schemas.microsoft.com/office/drawing/2014/main" id="{F95CD9ED-C168-D870-DF86-4990DD802D24}"/>
              </a:ext>
            </a:extLst>
          </p:cNvPr>
          <p:cNvPicPr>
            <a:picLocks noChangeAspect="1"/>
          </p:cNvPicPr>
          <p:nvPr userDrawn="1"/>
        </p:nvPicPr>
        <p:blipFill>
          <a:blip r:embed="rId3"/>
          <a:stretch>
            <a:fillRect/>
          </a:stretch>
        </p:blipFill>
        <p:spPr>
          <a:xfrm>
            <a:off x="770389" y="852742"/>
            <a:ext cx="10650034" cy="5152516"/>
          </a:xfrm>
          <a:prstGeom prst="roundRect">
            <a:avLst>
              <a:gd name="adj" fmla="val 1791"/>
            </a:avLst>
          </a:prstGeom>
          <a:effectLst>
            <a:outerShdw blurRad="279400" dist="38100" dir="2700000" algn="tl" rotWithShape="0">
              <a:prstClr val="black">
                <a:alpha val="67000"/>
              </a:prstClr>
            </a:outerShdw>
          </a:effectLst>
        </p:spPr>
      </p:pic>
      <p:sp>
        <p:nvSpPr>
          <p:cNvPr id="9" name="Title 1"/>
          <p:cNvSpPr>
            <a:spLocks noGrp="1"/>
          </p:cNvSpPr>
          <p:nvPr userDrawn="1">
            <p:ph type="title" hasCustomPrompt="1"/>
          </p:nvPr>
        </p:nvSpPr>
        <p:spPr>
          <a:xfrm>
            <a:off x="5172293" y="2451473"/>
            <a:ext cx="5474811" cy="1354217"/>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This is an example stat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1125547" y="546458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2" name="Rectangle 1">
            <a:extLst>
              <a:ext uri="{FF2B5EF4-FFF2-40B4-BE49-F238E27FC236}">
                <a16:creationId xmlns:a16="http://schemas.microsoft.com/office/drawing/2014/main" id="{0C868F84-FE1D-F775-6933-B9DC0AF5A398}"/>
              </a:ext>
            </a:extLst>
          </p:cNvPr>
          <p:cNvSpPr/>
          <p:nvPr userDrawn="1"/>
        </p:nvSpPr>
        <p:spPr bwMode="auto">
          <a:xfrm>
            <a:off x="2546430" y="0"/>
            <a:ext cx="9645570" cy="6858000"/>
          </a:xfrm>
          <a:prstGeom prst="rect">
            <a:avLst/>
          </a:prstGeom>
          <a:gradFill>
            <a:gsLst>
              <a:gs pos="90000">
                <a:srgbClr val="D2CE8A">
                  <a:alpha val="43000"/>
                </a:srgbClr>
              </a:gs>
              <a:gs pos="74000">
                <a:schemeClr val="accent2">
                  <a:lumMod val="25000"/>
                  <a:alpha val="0"/>
                </a:schemeClr>
              </a:gs>
              <a:gs pos="100000">
                <a:srgbClr val="B35885"/>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IN" sz="2000"/>
          </a:p>
        </p:txBody>
      </p:sp>
    </p:spTree>
    <p:extLst>
      <p:ext uri="{BB962C8B-B14F-4D97-AF65-F5344CB8AC3E}">
        <p14:creationId xmlns:p14="http://schemas.microsoft.com/office/powerpoint/2010/main" val="3400933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D2CE8A"/>
                    </a:gs>
                    <a:gs pos="100000">
                      <a:srgbClr val="B35885"/>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D2CE8A"/>
                    </a:gs>
                    <a:gs pos="100000">
                      <a:srgbClr val="B35885"/>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D2CE8A"/>
                    </a:gs>
                    <a:gs pos="100000">
                      <a:srgbClr val="B35885"/>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D2CE8A"/>
                    </a:gs>
                    <a:gs pos="100000">
                      <a:srgbClr val="B35885"/>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2670317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0984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407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069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07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Header + 3 Color Boxe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3992B0-8F1D-8601-2C62-BF2AE9E8BF38}"/>
              </a:ext>
              <a:ext uri="{C183D7F6-B498-43B3-948B-1728B52AA6E4}">
                <adec:decorative xmlns:adec="http://schemas.microsoft.com/office/drawing/2017/decorative" val="1"/>
              </a:ext>
            </a:extLst>
          </p:cNvPr>
          <p:cNvPicPr>
            <a:picLocks noChangeAspect="1"/>
          </p:cNvPicPr>
          <p:nvPr userDrawn="1"/>
        </p:nvPicPr>
        <p:blipFill>
          <a:blip r:embed="rId2"/>
          <a:srcRect t="969" b="969"/>
          <a:stretch/>
        </p:blipFill>
        <p:spPr bwMode="blackWhite">
          <a:xfrm>
            <a:off x="0" y="0"/>
            <a:ext cx="12192000" cy="6858000"/>
          </a:xfrm>
          <a:prstGeom prst="roundRect">
            <a:avLst>
              <a:gd name="adj" fmla="val 1078"/>
            </a:avLst>
          </a:prstGeom>
          <a:solidFill>
            <a:srgbClr val="FFFFFF"/>
          </a:solidFill>
          <a:effectLst/>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Rounded Rectangle 90">
            <a:extLst>
              <a:ext uri="{FF2B5EF4-FFF2-40B4-BE49-F238E27FC236}">
                <a16:creationId xmlns:a16="http://schemas.microsoft.com/office/drawing/2014/main" id="{766BB5D8-0F23-D61B-F0C9-446A9663A5F1}"/>
              </a:ext>
              <a:ext uri="{C183D7F6-B498-43B3-948B-1728B52AA6E4}">
                <adec:decorative xmlns:adec="http://schemas.microsoft.com/office/drawing/2017/decorative" val="1"/>
              </a:ext>
            </a:extLst>
          </p:cNvPr>
          <p:cNvSpPr/>
          <p:nvPr userDrawn="1"/>
        </p:nvSpPr>
        <p:spPr bwMode="auto">
          <a:xfrm>
            <a:off x="1087390" y="1551278"/>
            <a:ext cx="3141974" cy="4728825"/>
          </a:xfrm>
          <a:prstGeom prst="roundRect">
            <a:avLst>
              <a:gd name="adj" fmla="val 4666"/>
            </a:avLst>
          </a:prstGeom>
          <a:gradFill>
            <a:gsLst>
              <a:gs pos="0">
                <a:srgbClr val="572A64"/>
              </a:gs>
              <a:gs pos="100000">
                <a:srgbClr val="7E3E77"/>
              </a:gs>
            </a:gsLst>
            <a:lin ang="2700000" scaled="1"/>
          </a:gradFill>
          <a:ln w="38100">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CA" sz="1200" spc="-100" err="1">
              <a:solidFill>
                <a:srgbClr val="FFFFFF"/>
              </a:solidFill>
              <a:latin typeface="+mj-lt"/>
              <a:cs typeface="Segoe UI" pitchFamily="34" charset="0"/>
            </a:endParaRPr>
          </a:p>
        </p:txBody>
      </p:sp>
      <p:sp>
        <p:nvSpPr>
          <p:cNvPr id="4" name="Rounded Rectangle 92">
            <a:extLst>
              <a:ext uri="{FF2B5EF4-FFF2-40B4-BE49-F238E27FC236}">
                <a16:creationId xmlns:a16="http://schemas.microsoft.com/office/drawing/2014/main" id="{4520ABB4-3502-55B9-6563-7B3B675C65E9}"/>
              </a:ext>
              <a:ext uri="{C183D7F6-B498-43B3-948B-1728B52AA6E4}">
                <adec:decorative xmlns:adec="http://schemas.microsoft.com/office/drawing/2017/decorative" val="1"/>
              </a:ext>
            </a:extLst>
          </p:cNvPr>
          <p:cNvSpPr/>
          <p:nvPr userDrawn="1"/>
        </p:nvSpPr>
        <p:spPr bwMode="auto">
          <a:xfrm>
            <a:off x="4507670" y="1551278"/>
            <a:ext cx="3141974" cy="4728825"/>
          </a:xfrm>
          <a:prstGeom prst="roundRect">
            <a:avLst>
              <a:gd name="adj" fmla="val 4666"/>
            </a:avLst>
          </a:prstGeom>
          <a:gradFill>
            <a:gsLst>
              <a:gs pos="0">
                <a:srgbClr val="CA755F"/>
              </a:gs>
              <a:gs pos="100000">
                <a:srgbClr val="893E58"/>
              </a:gs>
            </a:gsLst>
            <a:lin ang="2700000" scaled="1"/>
          </a:gradFill>
          <a:ln w="38100">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CA" sz="1200" spc="-100" err="1">
              <a:solidFill>
                <a:srgbClr val="FFFFFF"/>
              </a:solidFill>
              <a:latin typeface="+mj-lt"/>
              <a:cs typeface="Segoe UI" pitchFamily="34" charset="0"/>
            </a:endParaRPr>
          </a:p>
        </p:txBody>
      </p:sp>
      <p:sp>
        <p:nvSpPr>
          <p:cNvPr id="5" name="Rounded Rectangle 93">
            <a:extLst>
              <a:ext uri="{FF2B5EF4-FFF2-40B4-BE49-F238E27FC236}">
                <a16:creationId xmlns:a16="http://schemas.microsoft.com/office/drawing/2014/main" id="{ED138E59-E671-CB6B-6210-B09B854B1901}"/>
              </a:ext>
              <a:ext uri="{C183D7F6-B498-43B3-948B-1728B52AA6E4}">
                <adec:decorative xmlns:adec="http://schemas.microsoft.com/office/drawing/2017/decorative" val="1"/>
              </a:ext>
            </a:extLst>
          </p:cNvPr>
          <p:cNvSpPr/>
          <p:nvPr userDrawn="1"/>
        </p:nvSpPr>
        <p:spPr bwMode="auto">
          <a:xfrm>
            <a:off x="7927949" y="1551278"/>
            <a:ext cx="3141974" cy="4728825"/>
          </a:xfrm>
          <a:prstGeom prst="roundRect">
            <a:avLst>
              <a:gd name="adj" fmla="val 3690"/>
            </a:avLst>
          </a:prstGeom>
          <a:gradFill>
            <a:gsLst>
              <a:gs pos="0">
                <a:srgbClr val="D8BD80"/>
              </a:gs>
              <a:gs pos="100000">
                <a:srgbClr val="5D3662"/>
              </a:gs>
            </a:gsLst>
            <a:lin ang="2700000" scaled="1"/>
          </a:gradFill>
          <a:ln w="38100">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CA" sz="1200" spc="-100" err="1">
              <a:solidFill>
                <a:srgbClr val="FFFFFF"/>
              </a:solidFill>
              <a:latin typeface="+mj-lt"/>
              <a:cs typeface="Segoe UI" pitchFamily="34" charset="0"/>
            </a:endParaRPr>
          </a:p>
        </p:txBody>
      </p:sp>
      <p:sp>
        <p:nvSpPr>
          <p:cNvPr id="10" name="Oval 9">
            <a:extLst>
              <a:ext uri="{FF2B5EF4-FFF2-40B4-BE49-F238E27FC236}">
                <a16:creationId xmlns:a16="http://schemas.microsoft.com/office/drawing/2014/main" id="{EF038084-4987-7FE1-927B-C939A73C7137}"/>
              </a:ext>
            </a:extLst>
          </p:cNvPr>
          <p:cNvSpPr/>
          <p:nvPr/>
        </p:nvSpPr>
        <p:spPr bwMode="auto">
          <a:xfrm>
            <a:off x="1785598" y="1904121"/>
            <a:ext cx="1745558" cy="1745558"/>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a:solidFill>
                <a:srgbClr val="000000"/>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F3D6E9E3-92C4-8E82-6BF2-D2DF964A30E0}"/>
              </a:ext>
            </a:extLst>
          </p:cNvPr>
          <p:cNvSpPr/>
          <p:nvPr/>
        </p:nvSpPr>
        <p:spPr bwMode="auto">
          <a:xfrm>
            <a:off x="5205878" y="1904121"/>
            <a:ext cx="1745558" cy="1745558"/>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000000"/>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8B5773CB-883E-70DF-8B07-C55BC3D34607}"/>
              </a:ext>
            </a:extLst>
          </p:cNvPr>
          <p:cNvSpPr/>
          <p:nvPr/>
        </p:nvSpPr>
        <p:spPr bwMode="auto">
          <a:xfrm>
            <a:off x="8626157" y="1904121"/>
            <a:ext cx="1745558" cy="1745558"/>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000000"/>
              </a:solidFill>
              <a:ea typeface="Segoe UI" pitchFamily="34" charset="0"/>
              <a:cs typeface="Segoe UI" pitchFamily="34" charset="0"/>
            </a:endParaRPr>
          </a:p>
        </p:txBody>
      </p:sp>
      <p:sp>
        <p:nvSpPr>
          <p:cNvPr id="20" name="Text Placeholder 11">
            <a:extLst>
              <a:ext uri="{FF2B5EF4-FFF2-40B4-BE49-F238E27FC236}">
                <a16:creationId xmlns:a16="http://schemas.microsoft.com/office/drawing/2014/main" id="{2B19E9BE-3D90-DC47-FE17-D0B8089BF67D}"/>
              </a:ext>
            </a:extLst>
          </p:cNvPr>
          <p:cNvSpPr>
            <a:spLocks noGrp="1"/>
          </p:cNvSpPr>
          <p:nvPr>
            <p:ph type="body" sz="quarter" idx="16"/>
          </p:nvPr>
        </p:nvSpPr>
        <p:spPr>
          <a:xfrm>
            <a:off x="1325531" y="4002521"/>
            <a:ext cx="2692704" cy="1935291"/>
          </a:xfrm>
        </p:spPr>
        <p:txBody>
          <a:bodyPr anchor="ctr" anchorCtr="0">
            <a:noAutofit/>
          </a:bodyPr>
          <a:lstStyle>
            <a:lvl1pPr marL="0" indent="0" algn="ctr">
              <a:spcBef>
                <a:spcPts val="0"/>
              </a:spcBef>
              <a:buNone/>
              <a:defRPr sz="2800">
                <a:solidFill>
                  <a:schemeClr val="bg1"/>
                </a:solidFill>
                <a:latin typeface="+mj-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FDB971C9-70EF-54E1-0649-AF577A0A3092}"/>
              </a:ext>
            </a:extLst>
          </p:cNvPr>
          <p:cNvSpPr>
            <a:spLocks noGrp="1"/>
          </p:cNvSpPr>
          <p:nvPr>
            <p:ph type="body" sz="quarter" idx="17"/>
          </p:nvPr>
        </p:nvSpPr>
        <p:spPr>
          <a:xfrm>
            <a:off x="4749648" y="4002521"/>
            <a:ext cx="2692704" cy="1935291"/>
          </a:xfrm>
        </p:spPr>
        <p:txBody>
          <a:bodyPr anchor="ctr" anchorCtr="0">
            <a:noAutofit/>
          </a:bodyPr>
          <a:lstStyle>
            <a:lvl1pPr marL="0" indent="0" algn="ctr">
              <a:spcBef>
                <a:spcPts val="0"/>
              </a:spcBef>
              <a:buNone/>
              <a:defRPr sz="2800">
                <a:solidFill>
                  <a:schemeClr val="bg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2A349868-4716-8600-D6C3-86DF0A355D6F}"/>
              </a:ext>
            </a:extLst>
          </p:cNvPr>
          <p:cNvSpPr>
            <a:spLocks noGrp="1"/>
          </p:cNvSpPr>
          <p:nvPr>
            <p:ph type="body" sz="quarter" idx="18"/>
          </p:nvPr>
        </p:nvSpPr>
        <p:spPr>
          <a:xfrm>
            <a:off x="8169927" y="4002521"/>
            <a:ext cx="2692704" cy="1935291"/>
          </a:xfrm>
        </p:spPr>
        <p:txBody>
          <a:bodyPr anchor="ctr" anchorCtr="0">
            <a:noAutofit/>
          </a:bodyPr>
          <a:lstStyle>
            <a:lvl1pPr marL="0" indent="0" algn="ctr">
              <a:spcBef>
                <a:spcPts val="0"/>
              </a:spcBef>
              <a:buNone/>
              <a:defRPr sz="28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3725503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3 text boxe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D59F12B-3EFB-5E7B-A0DD-36E67E024A2E}"/>
              </a:ext>
            </a:extLst>
          </p:cNvPr>
          <p:cNvPicPr>
            <a:picLocks/>
          </p:cNvPicPr>
          <p:nvPr userDrawn="1"/>
        </p:nvPicPr>
        <p:blipFill>
          <a:blip r:embed="rId2"/>
          <a:stretch>
            <a:fillRect/>
          </a:stretch>
        </p:blipFill>
        <p:spPr>
          <a:xfrm>
            <a:off x="585217" y="1521192"/>
            <a:ext cx="3383280" cy="4742448"/>
          </a:xfrm>
          <a:prstGeom prst="roundRect">
            <a:avLst>
              <a:gd name="adj" fmla="val 1791"/>
            </a:avLst>
          </a:prstGeom>
          <a:effectLst>
            <a:outerShdw blurRad="279400" dist="38100" dir="2700000" algn="tl" rotWithShape="0">
              <a:prstClr val="black">
                <a:alpha val="67000"/>
              </a:prstClr>
            </a:outerShdw>
          </a:effectLst>
        </p:spPr>
      </p:pic>
      <p:pic>
        <p:nvPicPr>
          <p:cNvPr id="4" name="Picture 3" descr="Background pattern&#10;&#10;Description automatically generated">
            <a:extLst>
              <a:ext uri="{FF2B5EF4-FFF2-40B4-BE49-F238E27FC236}">
                <a16:creationId xmlns:a16="http://schemas.microsoft.com/office/drawing/2014/main" id="{1841F5F7-BEBC-673F-8D84-E78BFBC7D82C}"/>
              </a:ext>
            </a:extLst>
          </p:cNvPr>
          <p:cNvPicPr>
            <a:picLocks/>
          </p:cNvPicPr>
          <p:nvPr userDrawn="1"/>
        </p:nvPicPr>
        <p:blipFill>
          <a:blip r:embed="rId2"/>
          <a:stretch>
            <a:fillRect/>
          </a:stretch>
        </p:blipFill>
        <p:spPr>
          <a:xfrm>
            <a:off x="8223503" y="1521192"/>
            <a:ext cx="3383280" cy="4742448"/>
          </a:xfrm>
          <a:prstGeom prst="roundRect">
            <a:avLst>
              <a:gd name="adj" fmla="val 1791"/>
            </a:avLst>
          </a:prstGeom>
          <a:effectLst>
            <a:outerShdw blurRad="279400" dist="38100" dir="2700000" algn="tl" rotWithShape="0">
              <a:prstClr val="black">
                <a:alpha val="67000"/>
              </a:prstClr>
            </a:outerShdw>
          </a:effectLst>
        </p:spPr>
      </p:pic>
      <p:pic>
        <p:nvPicPr>
          <p:cNvPr id="5" name="Picture 4" descr="Background pattern&#10;&#10;Description automatically generated">
            <a:extLst>
              <a:ext uri="{FF2B5EF4-FFF2-40B4-BE49-F238E27FC236}">
                <a16:creationId xmlns:a16="http://schemas.microsoft.com/office/drawing/2014/main" id="{EFF8E827-AD7F-EBEE-2001-80E6A0CA3816}"/>
              </a:ext>
            </a:extLst>
          </p:cNvPr>
          <p:cNvPicPr>
            <a:picLocks/>
          </p:cNvPicPr>
          <p:nvPr userDrawn="1"/>
        </p:nvPicPr>
        <p:blipFill>
          <a:blip r:embed="rId2"/>
          <a:stretch>
            <a:fillRect/>
          </a:stretch>
        </p:blipFill>
        <p:spPr>
          <a:xfrm>
            <a:off x="4404360" y="1521192"/>
            <a:ext cx="3383280" cy="4742448"/>
          </a:xfrm>
          <a:prstGeom prst="roundRect">
            <a:avLst>
              <a:gd name="adj" fmla="val 1791"/>
            </a:avLst>
          </a:prstGeom>
          <a:effectLst>
            <a:outerShdw blurRad="279400" dist="38100" dir="2700000" algn="tl" rotWithShape="0">
              <a:prstClr val="black">
                <a:alpha val="67000"/>
              </a:prstClr>
            </a:outerShdw>
          </a:effectLst>
        </p:spPr>
      </p:pic>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837850" y="1902193"/>
            <a:ext cx="2822357" cy="566687"/>
          </a:xfrm>
          <a:noFill/>
        </p:spPr>
        <p:txBody>
          <a:bodyPr wrap="square" lIns="0" tIns="0" rIns="0" bIns="0">
            <a:noAutofit/>
          </a:bodyPr>
          <a:lstStyle>
            <a:lvl1pPr marL="0" indent="0" algn="ctr">
              <a:spcBef>
                <a:spcPts val="0"/>
              </a:spcBef>
              <a:buNone/>
              <a:defRPr sz="3200" b="0" i="0" spc="-100" baseline="0">
                <a:solidFill>
                  <a:schemeClr val="accent2"/>
                </a:solidFill>
                <a:latin typeface="+mj-lt"/>
                <a:cs typeface="Segoe UI" panose="020B0502040204020203" pitchFamily="34" charset="0"/>
              </a:defRPr>
            </a:lvl1pPr>
          </a:lstStyle>
          <a:p>
            <a:pPr lvl="0"/>
            <a:r>
              <a:rPr lang="en-US"/>
              <a:t>Heading</a:t>
            </a:r>
          </a:p>
        </p:txBody>
      </p:sp>
      <p:sp>
        <p:nvSpPr>
          <p:cNvPr id="12" name="Text Placeholder 11">
            <a:extLst>
              <a:ext uri="{FF2B5EF4-FFF2-40B4-BE49-F238E27FC236}">
                <a16:creationId xmlns:a16="http://schemas.microsoft.com/office/drawing/2014/main" id="{A1C4B177-EA1B-A275-E333-086B495E11E5}"/>
              </a:ext>
            </a:extLst>
          </p:cNvPr>
          <p:cNvSpPr>
            <a:spLocks noGrp="1"/>
          </p:cNvSpPr>
          <p:nvPr>
            <p:ph type="body" sz="quarter" idx="16"/>
          </p:nvPr>
        </p:nvSpPr>
        <p:spPr>
          <a:xfrm>
            <a:off x="837850" y="2743200"/>
            <a:ext cx="2822357" cy="2987040"/>
          </a:xfrm>
        </p:spPr>
        <p:txBody>
          <a:bodyPr anchor="t" anchorCtr="0">
            <a:noAutofit/>
          </a:bodyPr>
          <a:lstStyle>
            <a:lvl1pPr marL="0" indent="0" algn="l">
              <a:spcBef>
                <a:spcPts val="0"/>
              </a:spcBef>
              <a:buNone/>
              <a:defRPr sz="1800">
                <a:solidFill>
                  <a:schemeClr val="tx1"/>
                </a:solidFill>
                <a:latin typeface="+mn-lt"/>
              </a:defRPr>
            </a:lvl1pPr>
          </a:lstStyle>
          <a:p>
            <a:pPr lvl="0"/>
            <a:r>
              <a:rPr lang="en-US"/>
              <a:t>Click to edit Master text styles</a:t>
            </a:r>
          </a:p>
        </p:txBody>
      </p:sp>
      <p:sp>
        <p:nvSpPr>
          <p:cNvPr id="15" name="Text Placeholder 4">
            <a:extLst>
              <a:ext uri="{FF2B5EF4-FFF2-40B4-BE49-F238E27FC236}">
                <a16:creationId xmlns:a16="http://schemas.microsoft.com/office/drawing/2014/main" id="{26E12AE3-916D-B59D-940B-9F2E9E827EA8}"/>
              </a:ext>
            </a:extLst>
          </p:cNvPr>
          <p:cNvSpPr>
            <a:spLocks noGrp="1"/>
          </p:cNvSpPr>
          <p:nvPr>
            <p:ph type="body" sz="quarter" idx="17" hasCustomPrompt="1"/>
          </p:nvPr>
        </p:nvSpPr>
        <p:spPr>
          <a:xfrm>
            <a:off x="4684821" y="1902193"/>
            <a:ext cx="2822357" cy="566687"/>
          </a:xfrm>
          <a:noFill/>
        </p:spPr>
        <p:txBody>
          <a:bodyPr wrap="square" lIns="0" tIns="0" rIns="0" bIns="0">
            <a:noAutofit/>
          </a:bodyPr>
          <a:lstStyle>
            <a:lvl1pPr marL="0" indent="0" algn="ctr">
              <a:spcBef>
                <a:spcPts val="0"/>
              </a:spcBef>
              <a:buNone/>
              <a:defRPr sz="3200" b="0" i="0" spc="-100" baseline="0">
                <a:solidFill>
                  <a:schemeClr val="accent2"/>
                </a:solidFill>
                <a:latin typeface="+mj-lt"/>
                <a:cs typeface="Segoe UI" panose="020B0502040204020203" pitchFamily="34" charset="0"/>
              </a:defRPr>
            </a:lvl1pPr>
          </a:lstStyle>
          <a:p>
            <a:pPr lvl="0"/>
            <a:r>
              <a:rPr lang="en-US"/>
              <a:t>Heading</a:t>
            </a:r>
          </a:p>
        </p:txBody>
      </p:sp>
      <p:sp>
        <p:nvSpPr>
          <p:cNvPr id="16" name="Text Placeholder 11">
            <a:extLst>
              <a:ext uri="{FF2B5EF4-FFF2-40B4-BE49-F238E27FC236}">
                <a16:creationId xmlns:a16="http://schemas.microsoft.com/office/drawing/2014/main" id="{524E6B32-DEB3-3FD4-D966-89E8CFADCB1D}"/>
              </a:ext>
            </a:extLst>
          </p:cNvPr>
          <p:cNvSpPr>
            <a:spLocks noGrp="1"/>
          </p:cNvSpPr>
          <p:nvPr>
            <p:ph type="body" sz="quarter" idx="18"/>
          </p:nvPr>
        </p:nvSpPr>
        <p:spPr>
          <a:xfrm>
            <a:off x="4684821" y="2743200"/>
            <a:ext cx="2822357" cy="2987040"/>
          </a:xfrm>
        </p:spPr>
        <p:txBody>
          <a:bodyPr anchor="t" anchorCtr="0">
            <a:noAutofit/>
          </a:bodyPr>
          <a:lstStyle>
            <a:lvl1pPr marL="0" indent="0" algn="l">
              <a:spcBef>
                <a:spcPts val="0"/>
              </a:spcBef>
              <a:buNone/>
              <a:defRPr sz="1800">
                <a:solidFill>
                  <a:schemeClr val="tx1"/>
                </a:solidFill>
                <a:latin typeface="+mn-lt"/>
              </a:defRPr>
            </a:lvl1pPr>
          </a:lstStyle>
          <a:p>
            <a:pPr lvl="0"/>
            <a:r>
              <a:rPr lang="en-US"/>
              <a:t>Click to edit Master text styles</a:t>
            </a:r>
          </a:p>
        </p:txBody>
      </p:sp>
      <p:sp>
        <p:nvSpPr>
          <p:cNvPr id="18" name="Text Placeholder 4">
            <a:extLst>
              <a:ext uri="{FF2B5EF4-FFF2-40B4-BE49-F238E27FC236}">
                <a16:creationId xmlns:a16="http://schemas.microsoft.com/office/drawing/2014/main" id="{BCFE3DC3-6284-63DE-8295-6B2C769054D3}"/>
              </a:ext>
            </a:extLst>
          </p:cNvPr>
          <p:cNvSpPr>
            <a:spLocks noGrp="1"/>
          </p:cNvSpPr>
          <p:nvPr>
            <p:ph type="body" sz="quarter" idx="19" hasCustomPrompt="1"/>
          </p:nvPr>
        </p:nvSpPr>
        <p:spPr>
          <a:xfrm>
            <a:off x="8503964" y="1902193"/>
            <a:ext cx="2822357" cy="566687"/>
          </a:xfrm>
          <a:noFill/>
        </p:spPr>
        <p:txBody>
          <a:bodyPr wrap="square" lIns="0" tIns="0" rIns="0" bIns="0">
            <a:noAutofit/>
          </a:bodyPr>
          <a:lstStyle>
            <a:lvl1pPr marL="0" indent="0" algn="ctr">
              <a:spcBef>
                <a:spcPts val="0"/>
              </a:spcBef>
              <a:buNone/>
              <a:defRPr sz="3200" b="0" i="0" spc="-100" baseline="0">
                <a:solidFill>
                  <a:schemeClr val="accent2"/>
                </a:solidFill>
                <a:latin typeface="+mj-lt"/>
                <a:cs typeface="Segoe UI" panose="020B0502040204020203" pitchFamily="34" charset="0"/>
              </a:defRPr>
            </a:lvl1pPr>
          </a:lstStyle>
          <a:p>
            <a:pPr lvl="0"/>
            <a:r>
              <a:rPr lang="en-US"/>
              <a:t>Heading</a:t>
            </a:r>
          </a:p>
        </p:txBody>
      </p:sp>
      <p:sp>
        <p:nvSpPr>
          <p:cNvPr id="19" name="Text Placeholder 11">
            <a:extLst>
              <a:ext uri="{FF2B5EF4-FFF2-40B4-BE49-F238E27FC236}">
                <a16:creationId xmlns:a16="http://schemas.microsoft.com/office/drawing/2014/main" id="{5EF9D3DC-2762-7A00-73A1-4107B5599E44}"/>
              </a:ext>
            </a:extLst>
          </p:cNvPr>
          <p:cNvSpPr>
            <a:spLocks noGrp="1"/>
          </p:cNvSpPr>
          <p:nvPr>
            <p:ph type="body" sz="quarter" idx="20"/>
          </p:nvPr>
        </p:nvSpPr>
        <p:spPr>
          <a:xfrm>
            <a:off x="8503964" y="2743200"/>
            <a:ext cx="2822357" cy="2987040"/>
          </a:xfrm>
        </p:spPr>
        <p:txBody>
          <a:bodyPr anchor="t" anchorCtr="0">
            <a:noAutofit/>
          </a:bodyPr>
          <a:lstStyle>
            <a:lvl1pPr marL="0" indent="0" algn="l">
              <a:spcBef>
                <a:spcPts val="0"/>
              </a:spcBef>
              <a:buNone/>
              <a:defRPr sz="1800">
                <a:solidFill>
                  <a:schemeClr val="tx1"/>
                </a:solidFill>
                <a:latin typeface="+mn-lt"/>
              </a:defRPr>
            </a:lvl1pPr>
          </a:lstStyle>
          <a:p>
            <a:pPr lvl="0"/>
            <a:r>
              <a:rPr lang="en-US"/>
              <a:t>Click to edit Master text styles</a:t>
            </a:r>
          </a:p>
        </p:txBody>
      </p:sp>
      <p:sp>
        <p:nvSpPr>
          <p:cNvPr id="20" name="Title 2">
            <a:extLst>
              <a:ext uri="{FF2B5EF4-FFF2-40B4-BE49-F238E27FC236}">
                <a16:creationId xmlns:a16="http://schemas.microsoft.com/office/drawing/2014/main" id="{61BE5A8B-DECA-A726-5DFD-BB07E89E1168}"/>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Tree>
    <p:extLst>
      <p:ext uri="{BB962C8B-B14F-4D97-AF65-F5344CB8AC3E}">
        <p14:creationId xmlns:p14="http://schemas.microsoft.com/office/powerpoint/2010/main" val="4164115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 4 text boxe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D59F12B-3EFB-5E7B-A0DD-36E67E024A2E}"/>
              </a:ext>
            </a:extLst>
          </p:cNvPr>
          <p:cNvPicPr>
            <a:picLocks/>
          </p:cNvPicPr>
          <p:nvPr userDrawn="1"/>
        </p:nvPicPr>
        <p:blipFill>
          <a:blip r:embed="rId2"/>
          <a:stretch>
            <a:fillRect/>
          </a:stretch>
        </p:blipFill>
        <p:spPr>
          <a:xfrm>
            <a:off x="588262" y="1521192"/>
            <a:ext cx="5424937" cy="2212608"/>
          </a:xfrm>
          <a:prstGeom prst="roundRect">
            <a:avLst>
              <a:gd name="adj" fmla="val 1791"/>
            </a:avLst>
          </a:prstGeom>
          <a:effectLst>
            <a:outerShdw blurRad="279400" dist="38100" dir="2700000" algn="tl" rotWithShape="0">
              <a:prstClr val="black">
                <a:alpha val="67000"/>
              </a:prstClr>
            </a:outerShdw>
          </a:effectLst>
        </p:spPr>
      </p:pic>
      <p:pic>
        <p:nvPicPr>
          <p:cNvPr id="4" name="Picture 3" descr="Background pattern&#10;&#10;Description automatically generated">
            <a:extLst>
              <a:ext uri="{FF2B5EF4-FFF2-40B4-BE49-F238E27FC236}">
                <a16:creationId xmlns:a16="http://schemas.microsoft.com/office/drawing/2014/main" id="{1841F5F7-BEBC-673F-8D84-E78BFBC7D82C}"/>
              </a:ext>
            </a:extLst>
          </p:cNvPr>
          <p:cNvPicPr>
            <a:picLocks/>
          </p:cNvPicPr>
          <p:nvPr userDrawn="1"/>
        </p:nvPicPr>
        <p:blipFill>
          <a:blip r:embed="rId2"/>
          <a:stretch>
            <a:fillRect/>
          </a:stretch>
        </p:blipFill>
        <p:spPr>
          <a:xfrm>
            <a:off x="6178803" y="1521192"/>
            <a:ext cx="5424937" cy="2212608"/>
          </a:xfrm>
          <a:prstGeom prst="roundRect">
            <a:avLst>
              <a:gd name="adj" fmla="val 1791"/>
            </a:avLst>
          </a:prstGeom>
          <a:effectLst>
            <a:outerShdw blurRad="279400" dist="38100" dir="2700000" algn="tl" rotWithShape="0">
              <a:prstClr val="black">
                <a:alpha val="67000"/>
              </a:prstClr>
            </a:outerShdw>
          </a:effectLst>
        </p:spPr>
      </p:pic>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837850" y="1765033"/>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12" name="Text Placeholder 11">
            <a:extLst>
              <a:ext uri="{FF2B5EF4-FFF2-40B4-BE49-F238E27FC236}">
                <a16:creationId xmlns:a16="http://schemas.microsoft.com/office/drawing/2014/main" id="{A1C4B177-EA1B-A275-E333-086B495E11E5}"/>
              </a:ext>
            </a:extLst>
          </p:cNvPr>
          <p:cNvSpPr>
            <a:spLocks noGrp="1"/>
          </p:cNvSpPr>
          <p:nvPr>
            <p:ph type="body" sz="quarter" idx="16"/>
          </p:nvPr>
        </p:nvSpPr>
        <p:spPr>
          <a:xfrm>
            <a:off x="837850" y="2270760"/>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sp>
        <p:nvSpPr>
          <p:cNvPr id="20" name="Title 2">
            <a:extLst>
              <a:ext uri="{FF2B5EF4-FFF2-40B4-BE49-F238E27FC236}">
                <a16:creationId xmlns:a16="http://schemas.microsoft.com/office/drawing/2014/main" id="{61BE5A8B-DECA-A726-5DFD-BB07E89E1168}"/>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3" name="Text Placeholder 4">
            <a:extLst>
              <a:ext uri="{FF2B5EF4-FFF2-40B4-BE49-F238E27FC236}">
                <a16:creationId xmlns:a16="http://schemas.microsoft.com/office/drawing/2014/main" id="{AFFEDA42-B58F-F7FD-9485-5D9CD956ACEE}"/>
              </a:ext>
            </a:extLst>
          </p:cNvPr>
          <p:cNvSpPr>
            <a:spLocks noGrp="1"/>
          </p:cNvSpPr>
          <p:nvPr>
            <p:ph type="body" sz="quarter" idx="17" hasCustomPrompt="1"/>
          </p:nvPr>
        </p:nvSpPr>
        <p:spPr>
          <a:xfrm>
            <a:off x="6462267" y="1765033"/>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6" name="Text Placeholder 11">
            <a:extLst>
              <a:ext uri="{FF2B5EF4-FFF2-40B4-BE49-F238E27FC236}">
                <a16:creationId xmlns:a16="http://schemas.microsoft.com/office/drawing/2014/main" id="{8CDBD2D8-C7B8-20D4-757C-4130812EB398}"/>
              </a:ext>
            </a:extLst>
          </p:cNvPr>
          <p:cNvSpPr>
            <a:spLocks noGrp="1"/>
          </p:cNvSpPr>
          <p:nvPr>
            <p:ph type="body" sz="quarter" idx="18"/>
          </p:nvPr>
        </p:nvSpPr>
        <p:spPr>
          <a:xfrm>
            <a:off x="6462267" y="2270760"/>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pic>
        <p:nvPicPr>
          <p:cNvPr id="27" name="Picture 26" descr="Background pattern&#10;&#10;Description automatically generated">
            <a:extLst>
              <a:ext uri="{FF2B5EF4-FFF2-40B4-BE49-F238E27FC236}">
                <a16:creationId xmlns:a16="http://schemas.microsoft.com/office/drawing/2014/main" id="{2169AA9D-C94B-4C58-C643-A61B8618784B}"/>
              </a:ext>
            </a:extLst>
          </p:cNvPr>
          <p:cNvPicPr>
            <a:picLocks/>
          </p:cNvPicPr>
          <p:nvPr userDrawn="1"/>
        </p:nvPicPr>
        <p:blipFill>
          <a:blip r:embed="rId2"/>
          <a:stretch>
            <a:fillRect/>
          </a:stretch>
        </p:blipFill>
        <p:spPr>
          <a:xfrm>
            <a:off x="588262" y="3908191"/>
            <a:ext cx="5424937" cy="2212608"/>
          </a:xfrm>
          <a:prstGeom prst="roundRect">
            <a:avLst>
              <a:gd name="adj" fmla="val 1791"/>
            </a:avLst>
          </a:prstGeom>
          <a:effectLst>
            <a:outerShdw blurRad="279400" dist="38100" dir="2700000" algn="tl" rotWithShape="0">
              <a:prstClr val="black">
                <a:alpha val="67000"/>
              </a:prstClr>
            </a:outerShdw>
          </a:effectLst>
        </p:spPr>
      </p:pic>
      <p:pic>
        <p:nvPicPr>
          <p:cNvPr id="28" name="Picture 27" descr="Background pattern&#10;&#10;Description automatically generated">
            <a:extLst>
              <a:ext uri="{FF2B5EF4-FFF2-40B4-BE49-F238E27FC236}">
                <a16:creationId xmlns:a16="http://schemas.microsoft.com/office/drawing/2014/main" id="{5EC4F4A8-E078-3C32-08D5-24D14097AD33}"/>
              </a:ext>
            </a:extLst>
          </p:cNvPr>
          <p:cNvPicPr>
            <a:picLocks/>
          </p:cNvPicPr>
          <p:nvPr userDrawn="1"/>
        </p:nvPicPr>
        <p:blipFill>
          <a:blip r:embed="rId2"/>
          <a:stretch>
            <a:fillRect/>
          </a:stretch>
        </p:blipFill>
        <p:spPr>
          <a:xfrm>
            <a:off x="6178803" y="3908191"/>
            <a:ext cx="5424937" cy="2212608"/>
          </a:xfrm>
          <a:prstGeom prst="roundRect">
            <a:avLst>
              <a:gd name="adj" fmla="val 1791"/>
            </a:avLst>
          </a:prstGeom>
          <a:effectLst>
            <a:outerShdw blurRad="279400" dist="38100" dir="2700000" algn="tl" rotWithShape="0">
              <a:prstClr val="black">
                <a:alpha val="67000"/>
              </a:prstClr>
            </a:outerShdw>
          </a:effectLst>
        </p:spPr>
      </p:pic>
      <p:sp>
        <p:nvSpPr>
          <p:cNvPr id="29" name="Text Placeholder 4">
            <a:extLst>
              <a:ext uri="{FF2B5EF4-FFF2-40B4-BE49-F238E27FC236}">
                <a16:creationId xmlns:a16="http://schemas.microsoft.com/office/drawing/2014/main" id="{F58CF3F5-2D2B-4F44-CBC5-EA0D961F0773}"/>
              </a:ext>
            </a:extLst>
          </p:cNvPr>
          <p:cNvSpPr>
            <a:spLocks noGrp="1"/>
          </p:cNvSpPr>
          <p:nvPr>
            <p:ph type="body" sz="quarter" idx="19" hasCustomPrompt="1"/>
          </p:nvPr>
        </p:nvSpPr>
        <p:spPr>
          <a:xfrm>
            <a:off x="837850" y="4152032"/>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30" name="Text Placeholder 11">
            <a:extLst>
              <a:ext uri="{FF2B5EF4-FFF2-40B4-BE49-F238E27FC236}">
                <a16:creationId xmlns:a16="http://schemas.microsoft.com/office/drawing/2014/main" id="{06133688-2ACC-0619-C466-3FB496B5C1DE}"/>
              </a:ext>
            </a:extLst>
          </p:cNvPr>
          <p:cNvSpPr>
            <a:spLocks noGrp="1"/>
          </p:cNvSpPr>
          <p:nvPr>
            <p:ph type="body" sz="quarter" idx="20"/>
          </p:nvPr>
        </p:nvSpPr>
        <p:spPr>
          <a:xfrm>
            <a:off x="837850" y="4657759"/>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sp>
        <p:nvSpPr>
          <p:cNvPr id="31" name="Text Placeholder 4">
            <a:extLst>
              <a:ext uri="{FF2B5EF4-FFF2-40B4-BE49-F238E27FC236}">
                <a16:creationId xmlns:a16="http://schemas.microsoft.com/office/drawing/2014/main" id="{D7A460C9-0EFA-6F21-7857-B06AB34BD704}"/>
              </a:ext>
            </a:extLst>
          </p:cNvPr>
          <p:cNvSpPr>
            <a:spLocks noGrp="1"/>
          </p:cNvSpPr>
          <p:nvPr>
            <p:ph type="body" sz="quarter" idx="21" hasCustomPrompt="1"/>
          </p:nvPr>
        </p:nvSpPr>
        <p:spPr>
          <a:xfrm>
            <a:off x="6462267" y="4152032"/>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32" name="Text Placeholder 11">
            <a:extLst>
              <a:ext uri="{FF2B5EF4-FFF2-40B4-BE49-F238E27FC236}">
                <a16:creationId xmlns:a16="http://schemas.microsoft.com/office/drawing/2014/main" id="{B55CC617-0A0A-6415-9A5C-5C25267DB854}"/>
              </a:ext>
            </a:extLst>
          </p:cNvPr>
          <p:cNvSpPr>
            <a:spLocks noGrp="1"/>
          </p:cNvSpPr>
          <p:nvPr>
            <p:ph type="body" sz="quarter" idx="22"/>
          </p:nvPr>
        </p:nvSpPr>
        <p:spPr>
          <a:xfrm>
            <a:off x="6462267" y="4657759"/>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104995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4846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6905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62349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35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Centere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71309FB-9A90-42DF-20F4-61C96C2A86F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8B0DFC-2B31-6284-F991-2F1DBED74EE7}"/>
              </a:ext>
            </a:extLst>
          </p:cNvPr>
          <p:cNvSpPr>
            <a:spLocks noGrp="1"/>
          </p:cNvSpPr>
          <p:nvPr>
            <p:ph type="title"/>
          </p:nvPr>
        </p:nvSpPr>
        <p:spPr>
          <a:xfrm>
            <a:off x="588263" y="1325301"/>
            <a:ext cx="11018520" cy="553998"/>
          </a:xfrm>
        </p:spPr>
        <p:txBody>
          <a:bodyPr/>
          <a:lstStyle>
            <a:lvl1pPr algn="ctr">
              <a:defRPr/>
            </a:lvl1pPr>
          </a:lstStyle>
          <a:p>
            <a:r>
              <a:rPr lang="en-US"/>
              <a:t>Click to edit Master title style</a:t>
            </a:r>
            <a:endParaRPr lang="en-CA"/>
          </a:p>
        </p:txBody>
      </p:sp>
      <p:sp>
        <p:nvSpPr>
          <p:cNvPr id="3" name="Rectangle 2">
            <a:extLst>
              <a:ext uri="{FF2B5EF4-FFF2-40B4-BE49-F238E27FC236}">
                <a16:creationId xmlns:a16="http://schemas.microsoft.com/office/drawing/2014/main" id="{F9EB2EF6-D313-4FA6-2AFD-747DA37B319D}"/>
              </a:ext>
            </a:extLst>
          </p:cNvPr>
          <p:cNvSpPr/>
          <p:nvPr userDrawn="1"/>
        </p:nvSpPr>
        <p:spPr bwMode="auto">
          <a:xfrm>
            <a:off x="2546430" y="0"/>
            <a:ext cx="9645570" cy="6858000"/>
          </a:xfrm>
          <a:prstGeom prst="rect">
            <a:avLst/>
          </a:prstGeom>
          <a:gradFill>
            <a:gsLst>
              <a:gs pos="90000">
                <a:srgbClr val="D2CE8A">
                  <a:alpha val="43000"/>
                </a:srgbClr>
              </a:gs>
              <a:gs pos="74000">
                <a:schemeClr val="accent2">
                  <a:lumMod val="25000"/>
                  <a:alpha val="0"/>
                </a:schemeClr>
              </a:gs>
              <a:gs pos="100000">
                <a:srgbClr val="B35885"/>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IN" sz="2000"/>
          </a:p>
        </p:txBody>
      </p:sp>
    </p:spTree>
    <p:extLst>
      <p:ext uri="{BB962C8B-B14F-4D97-AF65-F5344CB8AC3E}">
        <p14:creationId xmlns:p14="http://schemas.microsoft.com/office/powerpoint/2010/main" val="63225769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26143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4816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gradFill>
                  <a:gsLst>
                    <a:gs pos="0">
                      <a:srgbClr val="50E6FF"/>
                    </a:gs>
                    <a:gs pos="100000">
                      <a:srgbClr val="D59DFF"/>
                    </a:gs>
                  </a:gsLst>
                  <a:lin ang="2400000" scaled="0"/>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383070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gradFill>
                  <a:gsLst>
                    <a:gs pos="0">
                      <a:schemeClr val="accent2"/>
                    </a:gs>
                    <a:gs pos="100000">
                      <a:schemeClr val="accent3"/>
                    </a:gs>
                  </a:gsLst>
                  <a:lin ang="27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44A462FD-60EC-2BF5-F0A0-DA59F4A48B47}"/>
              </a:ext>
            </a:extLst>
          </p:cNvPr>
          <p:cNvCxnSpPr/>
          <p:nvPr userDrawn="1"/>
        </p:nvCxnSpPr>
        <p:spPr>
          <a:xfrm>
            <a:off x="584200" y="1219200"/>
            <a:ext cx="11025188" cy="0"/>
          </a:xfrm>
          <a:prstGeom prst="line">
            <a:avLst/>
          </a:prstGeom>
          <a:ln w="25400">
            <a:gradFill flip="none" rotWithShape="1">
              <a:gsLst>
                <a:gs pos="0">
                  <a:srgbClr val="D2CE8A"/>
                </a:gs>
                <a:gs pos="100000">
                  <a:srgbClr val="B3588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875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gradFill>
                  <a:gsLst>
                    <a:gs pos="0">
                      <a:schemeClr val="accent2"/>
                    </a:gs>
                    <a:gs pos="100000">
                      <a:schemeClr val="accent3"/>
                    </a:gs>
                  </a:gsLst>
                  <a:lin ang="0" scaled="1"/>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6E555201-9E45-ACF3-272A-845CC962A363}"/>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523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293B7-76A1-2D50-E49F-621774D621C0}"/>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1078"/>
            </a:avLst>
          </a:prstGeom>
          <a:solidFill>
            <a:srgbClr val="FFFFFF"/>
          </a:solidFill>
          <a:effectLst>
            <a:outerShdw blurRad="127000" dist="127000" dir="2700000" algn="tl" rotWithShape="0">
              <a:srgbClr val="2F2F2F">
                <a:alpha val="50000"/>
              </a:srgbClr>
            </a:outerShdw>
          </a:effectLst>
        </p:spPr>
      </p:pic>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gradFill>
                  <a:gsLst>
                    <a:gs pos="0">
                      <a:schemeClr val="accent2"/>
                    </a:gs>
                    <a:gs pos="100000">
                      <a:schemeClr val="accent3"/>
                    </a:gs>
                  </a:gsLst>
                  <a:lin ang="2700000" scaled="1"/>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j-lt"/>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j-lt"/>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72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2400000" scaled="0"/>
                </a:gra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gradFill>
              <a:gsLst>
                <a:gs pos="0">
                  <a:srgbClr val="D2CE8A"/>
                </a:gs>
                <a:gs pos="100000">
                  <a:srgbClr val="B35885"/>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27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0" scaled="1"/>
                </a:gra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CFDBBB9E-08A8-347F-5070-243BD50A1EDD}"/>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2292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0" scaled="1"/>
                </a:gra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54306123-01D3-DFFD-8125-381CA5381D32}"/>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8175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0" scaled="1"/>
                </a:gradFill>
              </a:defRPr>
            </a:lvl1pPr>
          </a:lstStyle>
          <a:p>
            <a:r>
              <a:rPr lang="en-US"/>
              <a:t>Click to edit Master title style</a:t>
            </a:r>
          </a:p>
        </p:txBody>
      </p:sp>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6481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Header Line Blank 01">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gradFill>
                  <a:gsLst>
                    <a:gs pos="100000">
                      <a:schemeClr val="accent2"/>
                    </a:gs>
                    <a:gs pos="0">
                      <a:schemeClr val="accent3"/>
                    </a:gs>
                  </a:gsLst>
                  <a:lin ang="10800000" scaled="1"/>
                </a:gra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3744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Header Line Blank 02">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gradFill>
                  <a:gsLst>
                    <a:gs pos="100000">
                      <a:schemeClr val="accent2"/>
                    </a:gs>
                    <a:gs pos="0">
                      <a:schemeClr val="accent3"/>
                    </a:gs>
                  </a:gsLst>
                  <a:lin ang="10800000" scaled="1"/>
                </a:gra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399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meline Header Line 01">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gradFill>
                  <a:gsLst>
                    <a:gs pos="0">
                      <a:schemeClr val="accent2"/>
                    </a:gs>
                    <a:gs pos="100000">
                      <a:schemeClr val="accent3"/>
                    </a:gs>
                  </a:gsLst>
                  <a:lin ang="2400000" scaled="0"/>
                </a:gra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26527093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01">
    <p:bg>
      <p:bgRef idx="1001">
        <a:schemeClr val="bg1"/>
      </p:bgRef>
    </p:bg>
    <p:spTree>
      <p:nvGrpSpPr>
        <p:cNvPr id="1" name=""/>
        <p:cNvGrpSpPr/>
        <p:nvPr/>
      </p:nvGrpSpPr>
      <p:grpSpPr>
        <a:xfrm>
          <a:off x="0" y="0"/>
          <a:ext cx="0" cy="0"/>
          <a:chOff x="0" y="0"/>
          <a:chExt cx="0" cy="0"/>
        </a:xfrm>
      </p:grpSpPr>
      <p:pic>
        <p:nvPicPr>
          <p:cNvPr id="2" name="Picture 1" descr="A picture containing dark&#10;&#10;Description automatically generated">
            <a:extLst>
              <a:ext uri="{FF2B5EF4-FFF2-40B4-BE49-F238E27FC236}">
                <a16:creationId xmlns:a16="http://schemas.microsoft.com/office/drawing/2014/main" id="{91286867-9E37-B023-6F87-A30E47B08090}"/>
              </a:ext>
            </a:extLst>
          </p:cNvPr>
          <p:cNvPicPr>
            <a:picLocks noChangeAspect="1"/>
          </p:cNvPicPr>
          <p:nvPr userDrawn="1"/>
        </p:nvPicPr>
        <p:blipFill>
          <a:blip r:embed="rId2"/>
          <a:stretch>
            <a:fillRect/>
          </a:stretch>
        </p:blipFill>
        <p:spPr>
          <a:xfrm>
            <a:off x="592" y="0"/>
            <a:ext cx="12190815" cy="6858000"/>
          </a:xfrm>
          <a:prstGeom prst="rect">
            <a:avLst/>
          </a:prstGeom>
        </p:spPr>
      </p:pic>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666811" y="370312"/>
            <a:ext cx="9866313" cy="29084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18900">
                <a:gradFill>
                  <a:gsLst>
                    <a:gs pos="0">
                      <a:srgbClr val="50E6FF"/>
                    </a:gs>
                    <a:gs pos="100000">
                      <a:srgbClr val="D59DFF"/>
                    </a:gs>
                  </a:gsLst>
                  <a:lin ang="2400000" scaled="0"/>
                </a:gradFill>
                <a:latin typeface="Arial Black" panose="020B0A04020102020204" pitchFamily="34" charset="0"/>
              </a:rPr>
              <a:t>”</a:t>
            </a:r>
          </a:p>
        </p:txBody>
      </p:sp>
      <p:pic>
        <p:nvPicPr>
          <p:cNvPr id="3" name="Graphic 2">
            <a:extLst>
              <a:ext uri="{FF2B5EF4-FFF2-40B4-BE49-F238E27FC236}">
                <a16:creationId xmlns:a16="http://schemas.microsoft.com/office/drawing/2014/main" id="{9919239A-37A4-1938-39D3-7E8B5FBC3EC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8413" r="29873"/>
          <a:stretch/>
        </p:blipFill>
        <p:spPr>
          <a:xfrm>
            <a:off x="425459" y="4647247"/>
            <a:ext cx="1731419" cy="1470289"/>
          </a:xfrm>
          <a:prstGeom prst="rect">
            <a:avLst/>
          </a:prstGeom>
        </p:spPr>
      </p:pic>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723260" y="4726879"/>
            <a:ext cx="1209124" cy="1209124"/>
          </a:xfrm>
          <a:prstGeom prst="ellipse">
            <a:avLst/>
          </a:prstGeom>
          <a:solidFill>
            <a:schemeClr val="bg1"/>
          </a:solidFill>
        </p:spPr>
        <p:txBody>
          <a:bodyPr/>
          <a:lstStyle>
            <a:lvl1pPr marL="0" indent="0">
              <a:buNone/>
              <a:defRPr sz="1400">
                <a:solidFill>
                  <a:schemeClr val="tx1"/>
                </a:solidFill>
              </a:defRPr>
            </a:lvl1pPr>
          </a:lstStyle>
          <a:p>
            <a:r>
              <a:rPr lang="en-CA"/>
              <a:t>Click to insert picture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325380" y="4974300"/>
            <a:ext cx="3855502"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325380" y="5271879"/>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749550" y="2194074"/>
            <a:ext cx="6160536" cy="1661993"/>
          </a:xfrm>
        </p:spPr>
        <p:txBody>
          <a:bodyPr anchor="b"/>
          <a:lstStyle>
            <a:lvl1pPr>
              <a:defRPr>
                <a:solidFill>
                  <a:schemeClr val="tx1"/>
                </a:solidFill>
              </a:defRPr>
            </a:lvl1pPr>
          </a:lstStyle>
          <a:p>
            <a:r>
              <a:rPr lang="en-US"/>
              <a:t>“Add quote text here Add quote text here Add quote text here Add quote text here”</a:t>
            </a:r>
          </a:p>
        </p:txBody>
      </p:sp>
    </p:spTree>
    <p:extLst>
      <p:ext uri="{BB962C8B-B14F-4D97-AF65-F5344CB8AC3E}">
        <p14:creationId xmlns:p14="http://schemas.microsoft.com/office/powerpoint/2010/main" val="19647194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02">
    <p:bg>
      <p:bgPr>
        <a:gradFill>
          <a:gsLst>
            <a:gs pos="0">
              <a:srgbClr val="50E6FF"/>
            </a:gs>
            <a:gs pos="100000">
              <a:srgbClr val="D59DFF"/>
            </a:gs>
          </a:gsLst>
          <a:lin ang="2400000" scaled="0"/>
        </a:gradFill>
        <a:effectLst/>
      </p:bgPr>
    </p:bg>
    <p:spTree>
      <p:nvGrpSpPr>
        <p:cNvPr id="1" name=""/>
        <p:cNvGrpSpPr/>
        <p:nvPr/>
      </p:nvGrpSpPr>
      <p:grpSpPr>
        <a:xfrm>
          <a:off x="0" y="0"/>
          <a:ext cx="0" cy="0"/>
          <a:chOff x="0" y="0"/>
          <a:chExt cx="0" cy="0"/>
        </a:xfrm>
      </p:grpSpPr>
      <p:pic>
        <p:nvPicPr>
          <p:cNvPr id="7" name="Picture 6" descr="A picture containing dark, night sky&#10;&#10;Description automatically generated">
            <a:extLst>
              <a:ext uri="{FF2B5EF4-FFF2-40B4-BE49-F238E27FC236}">
                <a16:creationId xmlns:a16="http://schemas.microsoft.com/office/drawing/2014/main" id="{8DF6707F-76AA-EDE2-F392-9812EDD21ECF}"/>
              </a:ext>
            </a:extLst>
          </p:cNvPr>
          <p:cNvPicPr>
            <a:picLocks noChangeAspect="1"/>
          </p:cNvPicPr>
          <p:nvPr userDrawn="1"/>
        </p:nvPicPr>
        <p:blipFill rotWithShape="1">
          <a:blip r:embed="rId2"/>
          <a:srcRect t="5893" r="11786" b="5893"/>
          <a:stretch/>
        </p:blipFill>
        <p:spPr>
          <a:xfrm>
            <a:off x="592" y="0"/>
            <a:ext cx="12190815" cy="6858000"/>
          </a:xfrm>
          <a:prstGeom prst="rect">
            <a:avLst/>
          </a:prstGeom>
        </p:spPr>
      </p:pic>
      <p:pic>
        <p:nvPicPr>
          <p:cNvPr id="12" name="Picture 11" descr="Background pattern&#10;&#10;Description automatically generated">
            <a:extLst>
              <a:ext uri="{FF2B5EF4-FFF2-40B4-BE49-F238E27FC236}">
                <a16:creationId xmlns:a16="http://schemas.microsoft.com/office/drawing/2014/main" id="{E117B56C-7960-0D8E-7298-99EA1E14B82E}"/>
              </a:ext>
            </a:extLst>
          </p:cNvPr>
          <p:cNvPicPr>
            <a:picLocks noChangeAspect="1"/>
          </p:cNvPicPr>
          <p:nvPr userDrawn="1"/>
        </p:nvPicPr>
        <p:blipFill>
          <a:blip r:embed="rId3"/>
          <a:stretch>
            <a:fillRect/>
          </a:stretch>
        </p:blipFill>
        <p:spPr>
          <a:xfrm>
            <a:off x="770983" y="852742"/>
            <a:ext cx="10650034" cy="5152516"/>
          </a:xfrm>
          <a:prstGeom prst="roundRect">
            <a:avLst>
              <a:gd name="adj" fmla="val 1791"/>
            </a:avLst>
          </a:prstGeom>
          <a:effectLst>
            <a:outerShdw blurRad="279400" dist="38100" dir="2700000" algn="tl" rotWithShape="0">
              <a:prstClr val="black">
                <a:alpha val="67000"/>
              </a:prstClr>
            </a:outerShdw>
          </a:effectLst>
        </p:spPr>
      </p:pic>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100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pic>
        <p:nvPicPr>
          <p:cNvPr id="3" name="Graphic 2">
            <a:extLst>
              <a:ext uri="{FF2B5EF4-FFF2-40B4-BE49-F238E27FC236}">
                <a16:creationId xmlns:a16="http://schemas.microsoft.com/office/drawing/2014/main" id="{9919239A-37A4-1938-39D3-7E8B5FBC3EC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8413" r="29873"/>
          <a:stretch/>
        </p:blipFill>
        <p:spPr>
          <a:xfrm>
            <a:off x="1316710" y="4200090"/>
            <a:ext cx="1731419" cy="1470289"/>
          </a:xfrm>
          <a:prstGeom prst="rect">
            <a:avLst/>
          </a:prstGeom>
        </p:spPr>
      </p:pic>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614511" y="4279722"/>
            <a:ext cx="1209124" cy="1209124"/>
          </a:xfrm>
          <a:prstGeom prst="ellipse">
            <a:avLst/>
          </a:prstGeom>
          <a:solidFill>
            <a:schemeClr val="bg1"/>
          </a:solidFill>
        </p:spPr>
        <p:txBody>
          <a:bodyPr/>
          <a:lstStyle>
            <a:lvl1pPr marL="0" indent="0">
              <a:buNone/>
              <a:defRPr sz="1400">
                <a:solidFill>
                  <a:schemeClr val="tx1"/>
                </a:solidFill>
              </a:defRPr>
            </a:lvl1pPr>
          </a:lstStyle>
          <a:p>
            <a:r>
              <a:rPr lang="en-CA"/>
              <a:t>Click to insert picture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16631" y="4527143"/>
            <a:ext cx="3855502"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16631" y="482472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142999"/>
            <a:ext cx="8681012" cy="1661993"/>
          </a:xfrm>
        </p:spPr>
        <p:txBody>
          <a:bodyPr anchor="b"/>
          <a:lstStyle>
            <a:lvl1pPr>
              <a:defRPr>
                <a:solidFill>
                  <a:schemeClr val="tx1"/>
                </a:solidFill>
              </a:defRPr>
            </a:lvl1pPr>
          </a:lstStyle>
          <a:p>
            <a:r>
              <a:rPr lang="en-US"/>
              <a:t>“Add quote text here Add quote text here Add quote text here Add quote text here”</a:t>
            </a:r>
          </a:p>
        </p:txBody>
      </p:sp>
      <p:sp>
        <p:nvSpPr>
          <p:cNvPr id="2" name="Rectangle 1">
            <a:extLst>
              <a:ext uri="{FF2B5EF4-FFF2-40B4-BE49-F238E27FC236}">
                <a16:creationId xmlns:a16="http://schemas.microsoft.com/office/drawing/2014/main" id="{D4D1138C-50D9-1E06-138F-2BE40D500A38}"/>
              </a:ext>
            </a:extLst>
          </p:cNvPr>
          <p:cNvSpPr/>
          <p:nvPr userDrawn="1"/>
        </p:nvSpPr>
        <p:spPr bwMode="auto">
          <a:xfrm>
            <a:off x="2546430" y="0"/>
            <a:ext cx="9645570" cy="6858000"/>
          </a:xfrm>
          <a:prstGeom prst="rect">
            <a:avLst/>
          </a:prstGeom>
          <a:gradFill>
            <a:gsLst>
              <a:gs pos="90000">
                <a:srgbClr val="D2CE8A">
                  <a:alpha val="43000"/>
                </a:srgbClr>
              </a:gs>
              <a:gs pos="74000">
                <a:schemeClr val="accent2">
                  <a:lumMod val="25000"/>
                  <a:alpha val="0"/>
                </a:schemeClr>
              </a:gs>
              <a:gs pos="100000">
                <a:srgbClr val="B35885"/>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IN" sz="2000"/>
          </a:p>
        </p:txBody>
      </p:sp>
    </p:spTree>
    <p:extLst>
      <p:ext uri="{BB962C8B-B14F-4D97-AF65-F5344CB8AC3E}">
        <p14:creationId xmlns:p14="http://schemas.microsoft.com/office/powerpoint/2010/main" val="18111629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03">
    <p:bg>
      <p:bgRef idx="1001">
        <a:schemeClr val="bg1"/>
      </p:bgRef>
    </p:bg>
    <p:spTree>
      <p:nvGrpSpPr>
        <p:cNvPr id="1" name=""/>
        <p:cNvGrpSpPr/>
        <p:nvPr/>
      </p:nvGrpSpPr>
      <p:grpSpPr>
        <a:xfrm>
          <a:off x="0" y="0"/>
          <a:ext cx="0" cy="0"/>
          <a:chOff x="0" y="0"/>
          <a:chExt cx="0" cy="0"/>
        </a:xfrm>
      </p:grpSpPr>
      <p:pic>
        <p:nvPicPr>
          <p:cNvPr id="6" name="Picture 5" descr="A city at night&#10;&#10;Description automatically generated with low confidence">
            <a:extLst>
              <a:ext uri="{FF2B5EF4-FFF2-40B4-BE49-F238E27FC236}">
                <a16:creationId xmlns:a16="http://schemas.microsoft.com/office/drawing/2014/main" id="{0DED562D-85CB-E675-DE06-4F1290FD44B4}"/>
              </a:ext>
            </a:extLst>
          </p:cNvPr>
          <p:cNvPicPr>
            <a:picLocks noChangeAspect="1"/>
          </p:cNvPicPr>
          <p:nvPr userDrawn="1"/>
        </p:nvPicPr>
        <p:blipFill rotWithShape="1">
          <a:blip r:embed="rId2"/>
          <a:srcRect l="3132" b="3132"/>
          <a:stretch/>
        </p:blipFill>
        <p:spPr>
          <a:xfrm>
            <a:off x="592" y="0"/>
            <a:ext cx="12190815" cy="6858000"/>
          </a:xfrm>
          <a:prstGeom prst="rect">
            <a:avLst/>
          </a:prstGeom>
        </p:spPr>
      </p:pic>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585787" y="7838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100000">
                      <a:srgbClr val="D59DFF"/>
                    </a:gs>
                  </a:gsLst>
                  <a:lin ang="2400000" scaled="0"/>
                </a:gradFill>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24648" y="2843179"/>
            <a:ext cx="8981563"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24648" y="3140758"/>
            <a:ext cx="89815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 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24649" y="909284"/>
            <a:ext cx="8981564" cy="1661993"/>
          </a:xfrm>
        </p:spPr>
        <p:txBody>
          <a:bodyPr anchor="b"/>
          <a:lstStyle>
            <a:lvl1pPr>
              <a:defRPr>
                <a:solidFill>
                  <a:schemeClr val="tx1"/>
                </a:solidFill>
              </a:defRPr>
            </a:lvl1pPr>
          </a:lstStyle>
          <a:p>
            <a:r>
              <a:rPr lang="en-US"/>
              <a:t>“Add quote text here Add quote text here Add quote text here Add quote text here Add quote text”</a:t>
            </a:r>
          </a:p>
        </p:txBody>
      </p:sp>
    </p:spTree>
    <p:extLst>
      <p:ext uri="{BB962C8B-B14F-4D97-AF65-F5344CB8AC3E}">
        <p14:creationId xmlns:p14="http://schemas.microsoft.com/office/powerpoint/2010/main" val="28631160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04">
    <p:bg>
      <p:bgRef idx="1001">
        <a:schemeClr val="bg1"/>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2"/>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716208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 05">
    <p:bg>
      <p:bgPr>
        <a:solidFill>
          <a:schemeClr val="tx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FD4BC92-FADB-C67C-F234-FBD5CB39E407}"/>
              </a:ext>
            </a:extLst>
          </p:cNvPr>
          <p:cNvPicPr>
            <a:picLocks noChangeAspect="1"/>
          </p:cNvPicPr>
          <p:nvPr userDrawn="1"/>
        </p:nvPicPr>
        <p:blipFill>
          <a:blip r:embed="rId2"/>
          <a:stretch>
            <a:fillRect/>
          </a:stretch>
        </p:blipFill>
        <p:spPr>
          <a:xfrm>
            <a:off x="0" y="0"/>
            <a:ext cx="8128000" cy="6858000"/>
          </a:xfrm>
          <a:prstGeom prst="rect">
            <a:avLst/>
          </a:prstGeom>
          <a:effectLst/>
        </p:spPr>
      </p:pic>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25650"/>
            <a:ext cx="3478213"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82281"/>
            <a:ext cx="3478213" cy="430887"/>
          </a:xfrm>
        </p:spPr>
        <p:txBody>
          <a:bodyPr/>
          <a:lstStyle>
            <a:lvl1pPr marL="0" indent="0" algn="l">
              <a:spcBef>
                <a:spcPts val="0"/>
              </a:spcBef>
              <a:buNone/>
              <a:defRPr sz="1400">
                <a:solidFill>
                  <a:schemeClr val="bg1"/>
                </a:solidFill>
                <a:latin typeface="+mn-lt"/>
              </a:defRPr>
            </a:lvl1pPr>
          </a:lstStyle>
          <a:p>
            <a:pPr lvl="0"/>
            <a:r>
              <a:rPr lang="en-US"/>
              <a:t>Job title or another attribute</a:t>
            </a:r>
            <a:br>
              <a:rPr lang="en-US"/>
            </a:br>
            <a:r>
              <a:rPr lang="en-US"/>
              <a:t>Company if applicable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bg1"/>
                </a:solidFill>
              </a:defRPr>
            </a:lvl1pPr>
          </a:lstStyle>
          <a:p>
            <a:r>
              <a:rPr lang="en-US"/>
              <a:t>“Add quote text here”</a:t>
            </a:r>
          </a:p>
        </p:txBody>
      </p:sp>
      <p:pic>
        <p:nvPicPr>
          <p:cNvPr id="5" name="Graphic 4">
            <a:extLst>
              <a:ext uri="{FF2B5EF4-FFF2-40B4-BE49-F238E27FC236}">
                <a16:creationId xmlns:a16="http://schemas.microsoft.com/office/drawing/2014/main" id="{EF346246-E751-F498-9CA8-20F815100B1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8413" r="29873"/>
          <a:stretch/>
        </p:blipFill>
        <p:spPr>
          <a:xfrm>
            <a:off x="8255321" y="3309688"/>
            <a:ext cx="1731419" cy="1470289"/>
          </a:xfrm>
          <a:prstGeom prst="rect">
            <a:avLst/>
          </a:prstGeom>
        </p:spPr>
      </p:pic>
      <p:sp>
        <p:nvSpPr>
          <p:cNvPr id="8" name="Picture Placeholder 9">
            <a:extLst>
              <a:ext uri="{FF2B5EF4-FFF2-40B4-BE49-F238E27FC236}">
                <a16:creationId xmlns:a16="http://schemas.microsoft.com/office/drawing/2014/main" id="{69F4588A-3F7B-14F9-593E-65D8A68444F1}"/>
              </a:ext>
            </a:extLst>
          </p:cNvPr>
          <p:cNvSpPr>
            <a:spLocks noGrp="1" noChangeAspect="1"/>
          </p:cNvSpPr>
          <p:nvPr>
            <p:ph type="pic" sz="quarter" idx="14" hasCustomPrompt="1"/>
          </p:nvPr>
        </p:nvSpPr>
        <p:spPr>
          <a:xfrm>
            <a:off x="8553122" y="3389320"/>
            <a:ext cx="1209124" cy="1209124"/>
          </a:xfrm>
          <a:prstGeom prst="ellipse">
            <a:avLst/>
          </a:prstGeom>
          <a:solidFill>
            <a:srgbClr val="1A1A1A"/>
          </a:solidFill>
        </p:spPr>
        <p:txBody>
          <a:bodyPr>
            <a:noAutofit/>
          </a:bodyPr>
          <a:lstStyle>
            <a:lvl1pPr marL="0" indent="0">
              <a:buNone/>
              <a:defRPr sz="1400">
                <a:solidFill>
                  <a:schemeClr val="bg1"/>
                </a:solidFill>
              </a:defRPr>
            </a:lvl1pPr>
          </a:lstStyle>
          <a:p>
            <a:r>
              <a:rPr lang="en-CA"/>
              <a:t>Click to insert picture</a:t>
            </a:r>
          </a:p>
        </p:txBody>
      </p:sp>
    </p:spTree>
    <p:extLst>
      <p:ext uri="{BB962C8B-B14F-4D97-AF65-F5344CB8AC3E}">
        <p14:creationId xmlns:p14="http://schemas.microsoft.com/office/powerpoint/2010/main" val="3363560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Quote 06 w/ photo">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9" y="3779493"/>
            <a:ext cx="5908494"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9" y="4077072"/>
            <a:ext cx="5908494" cy="430887"/>
          </a:xfrm>
        </p:spPr>
        <p:txBody>
          <a:bodyPr/>
          <a:lstStyle>
            <a:lvl1pPr marL="0" indent="0" algn="l">
              <a:spcBef>
                <a:spcPts val="0"/>
              </a:spcBef>
              <a:buNone/>
              <a:defRPr sz="1400">
                <a:solidFill>
                  <a:schemeClr val="bg1"/>
                </a:solidFill>
                <a:latin typeface="+mn-lt"/>
              </a:defRPr>
            </a:lvl1pPr>
          </a:lstStyle>
          <a:p>
            <a:pPr lvl="0"/>
            <a:r>
              <a:rPr lang="en-US"/>
              <a:t>Job title or another attribute</a:t>
            </a:r>
            <a:br>
              <a:rPr lang="en-US"/>
            </a:br>
            <a:r>
              <a:rPr lang="en-US"/>
              <a:t>Company if applicable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9" y="2025650"/>
            <a:ext cx="5908494" cy="553998"/>
          </a:xfrm>
        </p:spPr>
        <p:txBody>
          <a:bodyPr anchor="t"/>
          <a:lstStyle>
            <a:lvl1pPr>
              <a:defRPr>
                <a:solidFill>
                  <a:schemeClr val="bg1"/>
                </a:solidFill>
              </a:defRPr>
            </a:lvl1pPr>
          </a:lstStyle>
          <a:p>
            <a:r>
              <a:rPr lang="en-US"/>
              <a:t>“Add quote text here”</a:t>
            </a:r>
          </a:p>
        </p:txBody>
      </p:sp>
    </p:spTree>
    <p:extLst>
      <p:ext uri="{BB962C8B-B14F-4D97-AF65-F5344CB8AC3E}">
        <p14:creationId xmlns:p14="http://schemas.microsoft.com/office/powerpoint/2010/main" val="2951896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gradFill>
                  <a:gsLst>
                    <a:gs pos="0">
                      <a:srgbClr val="50E6FF"/>
                    </a:gs>
                    <a:gs pos="100000">
                      <a:srgbClr val="D59DFF"/>
                    </a:gs>
                  </a:gsLst>
                  <a:lin ang="2400000" scaled="0"/>
                </a:gra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017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828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nd Slide D&amp;AI">
    <p:bg>
      <p:bgRef idx="1001">
        <a:schemeClr val="bg1"/>
      </p:bgRef>
    </p:bg>
    <p:spTree>
      <p:nvGrpSpPr>
        <p:cNvPr id="1" name=""/>
        <p:cNvGrpSpPr/>
        <p:nvPr/>
      </p:nvGrpSpPr>
      <p:grpSpPr>
        <a:xfrm>
          <a:off x="0" y="0"/>
          <a:ext cx="0" cy="0"/>
          <a:chOff x="0" y="0"/>
          <a:chExt cx="0" cy="0"/>
        </a:xfrm>
      </p:grpSpPr>
      <p:pic>
        <p:nvPicPr>
          <p:cNvPr id="2" name="Picture 1" descr="A picture containing dark, night sky&#10;&#10;Description automatically generated">
            <a:extLst>
              <a:ext uri="{FF2B5EF4-FFF2-40B4-BE49-F238E27FC236}">
                <a16:creationId xmlns:a16="http://schemas.microsoft.com/office/drawing/2014/main" id="{415CFB6A-9168-7C2D-AD9C-94A1866517FA}"/>
              </a:ext>
            </a:extLst>
          </p:cNvPr>
          <p:cNvPicPr>
            <a:picLocks noChangeAspect="1"/>
          </p:cNvPicPr>
          <p:nvPr userDrawn="1"/>
        </p:nvPicPr>
        <p:blipFill>
          <a:blip r:embed="rId2"/>
          <a:stretch>
            <a:fillRect/>
          </a:stretch>
        </p:blipFill>
        <p:spPr>
          <a:xfrm>
            <a:off x="592" y="0"/>
            <a:ext cx="12190815" cy="6858000"/>
          </a:xfrm>
          <a:prstGeom prst="rect">
            <a:avLst/>
          </a:prstGeom>
        </p:spPr>
      </p:pic>
      <p:sp>
        <p:nvSpPr>
          <p:cNvPr id="3" name="Title 1">
            <a:extLst>
              <a:ext uri="{FF2B5EF4-FFF2-40B4-BE49-F238E27FC236}">
                <a16:creationId xmlns:a16="http://schemas.microsoft.com/office/drawing/2014/main" id="{1D223F2E-C19B-D946-1702-5FCABDE594EF}"/>
              </a:ext>
            </a:extLst>
          </p:cNvPr>
          <p:cNvSpPr>
            <a:spLocks noGrp="1"/>
          </p:cNvSpPr>
          <p:nvPr>
            <p:ph type="title" hasCustomPrompt="1"/>
          </p:nvPr>
        </p:nvSpPr>
        <p:spPr>
          <a:xfrm>
            <a:off x="584200" y="1735510"/>
            <a:ext cx="4659132" cy="1231106"/>
          </a:xfrm>
          <a:noFill/>
        </p:spPr>
        <p:txBody>
          <a:bodyPr wrap="square" lIns="0" tIns="0" rIns="0" bIns="0" anchor="b" anchorCtr="0">
            <a:spAutoFit/>
          </a:bodyPr>
          <a:lstStyle>
            <a:lvl1pPr>
              <a:defRPr lang="en-US" sz="80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Data &amp; AI</a:t>
            </a:r>
          </a:p>
        </p:txBody>
      </p:sp>
      <p:pic>
        <p:nvPicPr>
          <p:cNvPr id="4" name="MS logo white - EMF" descr="Microsoft logo white text version">
            <a:extLst>
              <a:ext uri="{FF2B5EF4-FFF2-40B4-BE49-F238E27FC236}">
                <a16:creationId xmlns:a16="http://schemas.microsoft.com/office/drawing/2014/main" id="{8C47B840-A398-01B7-86D5-FF86338498F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1068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Autofit/>
          </a:bodyPr>
          <a:lstStyle>
            <a:lvl1pPr marL="0" indent="0">
              <a:spcAft>
                <a:spcPts val="600"/>
              </a:spcAft>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20187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7164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75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226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5537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29060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6394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32979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3299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82618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9895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95340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47849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2445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3612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2585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31915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041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23567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18875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5054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15495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664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2611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36065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gradFill>
                  <a:gsLst>
                    <a:gs pos="0">
                      <a:schemeClr val="accent2"/>
                    </a:gs>
                    <a:gs pos="100000">
                      <a:schemeClr val="accent3"/>
                    </a:gs>
                  </a:gsLst>
                  <a:lin ang="5400000" scaled="1"/>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06960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gradFill>
                  <a:gsLst>
                    <a:gs pos="0">
                      <a:srgbClr val="50E6FF"/>
                    </a:gs>
                    <a:gs pos="100000">
                      <a:srgbClr val="D59DFF"/>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2180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gradFill>
                  <a:gsLst>
                    <a:gs pos="0">
                      <a:schemeClr val="accent2"/>
                    </a:gs>
                    <a:gs pos="100000">
                      <a:schemeClr val="accent3"/>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305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gradFill>
                  <a:gsLst>
                    <a:gs pos="100000">
                      <a:schemeClr val="accent2"/>
                    </a:gs>
                    <a:gs pos="0">
                      <a:schemeClr val="accent3"/>
                    </a:gs>
                  </a:gsLst>
                  <a:lin ang="10800000" scaled="1"/>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65283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gradFill>
            <a:gsLst>
              <a:gs pos="0">
                <a:srgbClr val="120D24"/>
              </a:gs>
              <a:gs pos="100000">
                <a:srgbClr val="290A46"/>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gradFill>
                  <a:gsLst>
                    <a:gs pos="0">
                      <a:srgbClr val="50E6FF"/>
                    </a:gs>
                    <a:gs pos="100000">
                      <a:srgbClr val="D59DFF"/>
                    </a:gs>
                  </a:gsLst>
                  <a:lin ang="2400000" scaled="0"/>
                </a:gra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84299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gradFill>
                  <a:gsLst>
                    <a:gs pos="0">
                      <a:srgbClr val="50E6FF"/>
                    </a:gs>
                    <a:gs pos="100000">
                      <a:srgbClr val="D59DFF"/>
                    </a:gs>
                  </a:gsLst>
                  <a:lin ang="2400000" scaled="0"/>
                </a:gra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326825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gradFill>
                  <a:gsLst>
                    <a:gs pos="0">
                      <a:srgbClr val="50E6FF"/>
                    </a:gs>
                    <a:gs pos="100000">
                      <a:srgbClr val="D59DFF"/>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05504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03">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gradFill>
                  <a:gsLst>
                    <a:gs pos="0">
                      <a:srgbClr val="50E6FF"/>
                    </a:gs>
                    <a:gs pos="100000">
                      <a:srgbClr val="D59DFF"/>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2866224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852742"/>
            <a:ext cx="7746520" cy="5152516"/>
          </a:xfrm>
          <a:prstGeom prst="roundRect">
            <a:avLst>
              <a:gd name="adj" fmla="val 1791"/>
            </a:avLst>
          </a:prstGeom>
          <a:effectLst>
            <a:outerShdw blurRad="279400" dist="38100" dir="2700000" algn="tl" rotWithShape="0">
              <a:prstClr val="black">
                <a:alpha val="67000"/>
              </a:prstClr>
            </a:outerShdw>
          </a:effectLst>
        </p:spPr>
      </p:pic>
      <p:sp>
        <p:nvSpPr>
          <p:cNvPr id="19" name="Rectangle 18">
            <a:extLst>
              <a:ext uri="{FF2B5EF4-FFF2-40B4-BE49-F238E27FC236}">
                <a16:creationId xmlns:a16="http://schemas.microsoft.com/office/drawing/2014/main" id="{5AD137F0-FFCE-0EB6-7B5D-836A5CF5FD9B}"/>
              </a:ext>
            </a:extLst>
          </p:cNvPr>
          <p:cNvSpPr/>
          <p:nvPr userDrawn="1"/>
        </p:nvSpPr>
        <p:spPr bwMode="auto">
          <a:xfrm>
            <a:off x="2546430" y="0"/>
            <a:ext cx="9645570" cy="6858000"/>
          </a:xfrm>
          <a:prstGeom prst="rect">
            <a:avLst/>
          </a:prstGeom>
          <a:gradFill>
            <a:gsLst>
              <a:gs pos="90000">
                <a:srgbClr val="D2CE8A">
                  <a:alpha val="43000"/>
                </a:srgbClr>
              </a:gs>
              <a:gs pos="74000">
                <a:schemeClr val="accent2">
                  <a:lumMod val="25000"/>
                  <a:alpha val="0"/>
                </a:schemeClr>
              </a:gs>
              <a:gs pos="100000">
                <a:srgbClr val="B35885"/>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IN" sz="2000"/>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5400">
                <a:gradFill flip="none" rotWithShape="1">
                  <a:gsLst>
                    <a:gs pos="0">
                      <a:schemeClr val="accent2"/>
                    </a:gs>
                    <a:gs pos="100000">
                      <a:schemeClr val="accent3"/>
                    </a:gs>
                  </a:gsLst>
                  <a:lin ang="0" scaled="1"/>
                  <a:tileRect/>
                </a:gradFill>
              </a:defRPr>
            </a:lvl1pPr>
          </a:lstStyle>
          <a:p>
            <a:r>
              <a:rPr lang="en-US" sz="5400">
                <a:gradFill>
                  <a:gsLst>
                    <a:gs pos="100000">
                      <a:srgbClr val="B35885"/>
                    </a:gs>
                    <a:gs pos="0">
                      <a:srgbClr val="D2CE8A"/>
                    </a:gs>
                  </a:gsLst>
                  <a:lin ang="0" scaled="1"/>
                </a:gradFill>
              </a:rPr>
              <a:t>Title</a:t>
            </a:r>
            <a:endParaRPr lang="en-US"/>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1226916"/>
            <a:ext cx="6216107" cy="4409955"/>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18596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rgbClr val="D2CE8A"/>
                    </a:gs>
                    <a:gs pos="100000">
                      <a:srgbClr val="B35885"/>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181DF03B-17D0-807F-99B8-4E3743168ECC}"/>
              </a:ext>
            </a:extLst>
          </p:cNvPr>
          <p:cNvSpPr/>
          <p:nvPr userDrawn="1"/>
        </p:nvSpPr>
        <p:spPr bwMode="auto">
          <a:xfrm>
            <a:off x="2546430" y="0"/>
            <a:ext cx="9645570" cy="6858000"/>
          </a:xfrm>
          <a:prstGeom prst="rect">
            <a:avLst/>
          </a:prstGeom>
          <a:gradFill>
            <a:gsLst>
              <a:gs pos="90000">
                <a:srgbClr val="D2CE8A">
                  <a:alpha val="43000"/>
                </a:srgbClr>
              </a:gs>
              <a:gs pos="74000">
                <a:schemeClr val="accent2">
                  <a:lumMod val="25000"/>
                  <a:alpha val="0"/>
                </a:schemeClr>
              </a:gs>
              <a:gs pos="100000">
                <a:srgbClr val="B35885"/>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IN" sz="2000"/>
          </a:p>
        </p:txBody>
      </p:sp>
    </p:spTree>
    <p:extLst>
      <p:ext uri="{BB962C8B-B14F-4D97-AF65-F5344CB8AC3E}">
        <p14:creationId xmlns:p14="http://schemas.microsoft.com/office/powerpoint/2010/main" val="20466255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and text side by side 4">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F4E212-AC59-9285-E3E0-A549FDECA59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blackWhite">
          <a:xfrm>
            <a:off x="0" y="-26581"/>
            <a:ext cx="12192000" cy="6884581"/>
          </a:xfrm>
          <a:prstGeom prst="roundRect">
            <a:avLst>
              <a:gd name="adj" fmla="val 1078"/>
            </a:avLst>
          </a:prstGeom>
          <a:solidFill>
            <a:srgbClr val="FFFFFF"/>
          </a:solidFill>
          <a:effectLst>
            <a:outerShdw blurRad="127000" dist="127000" dir="2700000" algn="tl" rotWithShape="0">
              <a:srgbClr val="2F2F2F">
                <a:alpha val="50000"/>
              </a:srgb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4" name="Straight Connector 3">
            <a:extLst>
              <a:ext uri="{FF2B5EF4-FFF2-40B4-BE49-F238E27FC236}">
                <a16:creationId xmlns:a16="http://schemas.microsoft.com/office/drawing/2014/main" id="{DCE60B72-F858-4063-747A-49FFC2B61214}"/>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57150">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011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1"/>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rgbClr val="D2CE8A"/>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015741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gradFill>
                  <a:gsLst>
                    <a:gs pos="0">
                      <a:srgbClr val="50E6FF"/>
                    </a:gs>
                    <a:gs pos="100000">
                      <a:srgbClr val="D59DFF"/>
                    </a:gs>
                  </a:gsLst>
                  <a:lin ang="2400000" scaled="0"/>
                </a:gra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2"/>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2"/>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330674738"/>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328B602-59EE-6C57-09B2-A478FC012D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8413" r="29873"/>
          <a:stretch/>
        </p:blipFill>
        <p:spPr>
          <a:xfrm rot="15369066">
            <a:off x="4423930" y="3959360"/>
            <a:ext cx="2788468" cy="2367916"/>
          </a:xfrm>
          <a:prstGeom prst="rect">
            <a:avLst/>
          </a:prstGeom>
        </p:spPr>
      </p:pic>
      <p:pic>
        <p:nvPicPr>
          <p:cNvPr id="5" name="Graphic 4">
            <a:extLst>
              <a:ext uri="{FF2B5EF4-FFF2-40B4-BE49-F238E27FC236}">
                <a16:creationId xmlns:a16="http://schemas.microsoft.com/office/drawing/2014/main" id="{A24EF1AF-1354-D51C-72BA-D536566E8B5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8413" r="29873"/>
          <a:stretch/>
        </p:blipFill>
        <p:spPr>
          <a:xfrm>
            <a:off x="4334896" y="1016859"/>
            <a:ext cx="2788468" cy="2367916"/>
          </a:xfrm>
          <a:prstGeom prst="rect">
            <a:avLst/>
          </a:prstGeom>
        </p:spPr>
      </p:pic>
      <p:pic>
        <p:nvPicPr>
          <p:cNvPr id="4" name="Picture 3">
            <a:extLst>
              <a:ext uri="{FF2B5EF4-FFF2-40B4-BE49-F238E27FC236}">
                <a16:creationId xmlns:a16="http://schemas.microsoft.com/office/drawing/2014/main" id="{B8A95AE9-123D-5377-393B-745B04E27AD4}"/>
              </a:ext>
              <a:ext uri="{C183D7F6-B498-43B3-948B-1728B52AA6E4}">
                <adec:decorative xmlns:adec="http://schemas.microsoft.com/office/drawing/2017/decorative" val="1"/>
              </a:ext>
            </a:extLst>
          </p:cNvPr>
          <p:cNvPicPr>
            <a:picLocks noChangeAspect="1"/>
          </p:cNvPicPr>
          <p:nvPr userDrawn="1"/>
        </p:nvPicPr>
        <p:blipFill>
          <a:blip r:embed="rId4"/>
          <a:srcRect l="32997" r="32997"/>
          <a:stretch/>
        </p:blipFill>
        <p:spPr bwMode="blackWhite">
          <a:xfrm>
            <a:off x="0" y="0"/>
            <a:ext cx="4065588" cy="6858000"/>
          </a:xfrm>
          <a:prstGeom prst="roundRect">
            <a:avLst>
              <a:gd name="adj" fmla="val 1078"/>
            </a:avLst>
          </a:prstGeom>
          <a:solidFill>
            <a:srgbClr val="FFFFFF"/>
          </a:solidFill>
          <a:effectLst/>
        </p:spPr>
      </p:pic>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sz="6000">
                <a:gradFill>
                  <a:gsLst>
                    <a:gs pos="0">
                      <a:srgbClr val="50E6FF"/>
                    </a:gs>
                    <a:gs pos="100000">
                      <a:srgbClr val="D59DFF"/>
                    </a:gs>
                  </a:gsLst>
                  <a:lin ang="2400000" scaled="0"/>
                </a:gra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noChangeAspect="1"/>
          </p:cNvSpPr>
          <p:nvPr>
            <p:ph type="pic" sz="quarter" idx="17"/>
          </p:nvPr>
        </p:nvSpPr>
        <p:spPr>
          <a:xfrm>
            <a:off x="5185680" y="1436687"/>
            <a:ext cx="1576800" cy="1576800"/>
          </a:xfrm>
          <a:prstGeom prst="ellipse">
            <a:avLst/>
          </a:prstGeom>
          <a:solidFill>
            <a:srgbClr val="1A1A1A"/>
          </a:solidFill>
        </p:spPr>
        <p:txBody>
          <a:bodyPr>
            <a:noAutofit/>
          </a:bodyPr>
          <a:lstStyle>
            <a:lvl1pPr marL="0" indent="0" algn="ctr">
              <a:buNone/>
              <a:defRPr sz="14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noChangeAspect="1"/>
          </p:cNvSpPr>
          <p:nvPr>
            <p:ph type="pic" sz="quarter" idx="18"/>
          </p:nvPr>
        </p:nvSpPr>
        <p:spPr>
          <a:xfrm>
            <a:off x="5185680" y="4293096"/>
            <a:ext cx="1576800" cy="1576800"/>
          </a:xfrm>
          <a:prstGeom prst="ellipse">
            <a:avLst/>
          </a:prstGeom>
          <a:solidFill>
            <a:srgbClr val="1A1A1A"/>
          </a:solidFill>
        </p:spPr>
        <p:txBody>
          <a:bodyPr>
            <a:noAutofit/>
          </a:bodyPr>
          <a:lstStyle>
            <a:lvl1pPr marL="0" indent="0" algn="ctr">
              <a:buNone/>
              <a:defRPr sz="1400"/>
            </a:lvl1pPr>
          </a:lstStyle>
          <a:p>
            <a:r>
              <a:rPr lang="en-US"/>
              <a:t>Click icon to add picture</a:t>
            </a:r>
          </a:p>
        </p:txBody>
      </p:sp>
    </p:spTree>
    <p:extLst>
      <p:ext uri="{BB962C8B-B14F-4D97-AF65-F5344CB8AC3E}">
        <p14:creationId xmlns:p14="http://schemas.microsoft.com/office/powerpoint/2010/main" val="234782015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C2A1DB3-5B63-273E-3392-1FD30CAD971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8413" r="29873"/>
          <a:stretch/>
        </p:blipFill>
        <p:spPr>
          <a:xfrm>
            <a:off x="-153428" y="1098783"/>
            <a:ext cx="3374047" cy="2865179"/>
          </a:xfrm>
          <a:prstGeom prst="rect">
            <a:avLst/>
          </a:prstGeom>
        </p:spPr>
      </p:pic>
      <p:pic>
        <p:nvPicPr>
          <p:cNvPr id="17" name="Graphic 16">
            <a:extLst>
              <a:ext uri="{FF2B5EF4-FFF2-40B4-BE49-F238E27FC236}">
                <a16:creationId xmlns:a16="http://schemas.microsoft.com/office/drawing/2014/main" id="{E4FA1FAF-4338-2AC6-7106-1AFF1C0BF97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8413" r="29873"/>
          <a:stretch/>
        </p:blipFill>
        <p:spPr>
          <a:xfrm rot="1800000">
            <a:off x="2783267" y="1451549"/>
            <a:ext cx="3374047" cy="2865179"/>
          </a:xfrm>
          <a:prstGeom prst="rect">
            <a:avLst/>
          </a:prstGeom>
        </p:spPr>
      </p:pic>
      <p:pic>
        <p:nvPicPr>
          <p:cNvPr id="19" name="Graphic 18">
            <a:extLst>
              <a:ext uri="{FF2B5EF4-FFF2-40B4-BE49-F238E27FC236}">
                <a16:creationId xmlns:a16="http://schemas.microsoft.com/office/drawing/2014/main" id="{49A2006B-6796-E1F9-9273-6E106379BA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8413" r="29873"/>
          <a:stretch/>
        </p:blipFill>
        <p:spPr>
          <a:xfrm rot="1800000">
            <a:off x="5898035" y="1296669"/>
            <a:ext cx="3374047" cy="2865179"/>
          </a:xfrm>
          <a:prstGeom prst="rect">
            <a:avLst/>
          </a:prstGeom>
        </p:spPr>
      </p:pic>
      <p:pic>
        <p:nvPicPr>
          <p:cNvPr id="20" name="Graphic 19">
            <a:extLst>
              <a:ext uri="{FF2B5EF4-FFF2-40B4-BE49-F238E27FC236}">
                <a16:creationId xmlns:a16="http://schemas.microsoft.com/office/drawing/2014/main" id="{8D85FE3C-B4D8-CF87-430A-2AFE74BE1C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8413" r="29873"/>
          <a:stretch/>
        </p:blipFill>
        <p:spPr>
          <a:xfrm rot="8100000">
            <a:off x="9783623" y="1277179"/>
            <a:ext cx="3374047" cy="2865179"/>
          </a:xfrm>
          <a:prstGeom prst="rect">
            <a:avLst/>
          </a:prstGeom>
        </p:spPr>
      </p:pic>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ellipse">
            <a:avLst/>
          </a:prstGeom>
          <a:solidFill>
            <a:srgbClr val="1A1A1A"/>
          </a:solidFill>
          <a:ln>
            <a:noFill/>
          </a:ln>
        </p:spPr>
        <p:txBody>
          <a:bodyPr>
            <a:noAutofit/>
          </a:bodyPr>
          <a:lstStyle>
            <a:lvl1pPr marL="0" indent="0" algn="ctr">
              <a:buNone/>
              <a:defRPr sz="2000"/>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ellipse">
            <a:avLst/>
          </a:prstGeom>
          <a:solidFill>
            <a:srgbClr val="1A1A1A"/>
          </a:solidFill>
          <a:ln>
            <a:noFill/>
          </a:ln>
        </p:spPr>
        <p:txBody>
          <a:bodyPr>
            <a:noAutofit/>
          </a:bodyPr>
          <a:lstStyle>
            <a:lvl1pPr marL="0" indent="0" algn="ctr">
              <a:buNone/>
              <a:defRPr sz="2000"/>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ellipse">
            <a:avLst/>
          </a:prstGeom>
          <a:solidFill>
            <a:srgbClr val="1A1A1A"/>
          </a:solidFill>
          <a:ln>
            <a:noFill/>
          </a:ln>
        </p:spPr>
        <p:txBody>
          <a:bodyPr>
            <a:noAutofit/>
          </a:bodyPr>
          <a:lstStyle>
            <a:lvl1pPr marL="0" indent="0" algn="ctr">
              <a:buNone/>
              <a:defRPr sz="2000"/>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ellipse">
            <a:avLst/>
          </a:prstGeom>
          <a:solidFill>
            <a:srgbClr val="1A1A1A"/>
          </a:solidFill>
          <a:ln>
            <a:noFill/>
          </a:ln>
        </p:spPr>
        <p:txBody>
          <a:bodyPr>
            <a:no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408994197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005868"/>
            <a:ext cx="5832475" cy="463846"/>
          </a:xfrm>
        </p:spPr>
        <p:txBody>
          <a:bodyPr lIns="90000" tIns="46800" rIns="90000" bIns="46800"/>
          <a:lstStyle>
            <a:lvl1pPr marL="0" indent="0">
              <a:buNone/>
              <a:defRPr sz="2400">
                <a:gradFill>
                  <a:gsLst>
                    <a:gs pos="0">
                      <a:srgbClr val="50E6FF"/>
                    </a:gs>
                    <a:gs pos="100000">
                      <a:srgbClr val="D59DFF"/>
                    </a:gs>
                  </a:gsLst>
                  <a:lin ang="2400000" scaled="0"/>
                </a:gra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233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823001-DA1C-2617-7486-B93A82EAAAF7}"/>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D2CE8A"/>
                    </a:gs>
                    <a:gs pos="100000">
                      <a:srgbClr val="B35885"/>
                    </a:gs>
                  </a:gsLst>
                  <a:lin ang="2400000" scaled="0"/>
                </a:gra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52003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6D2B0-25E2-6697-CEE8-8373BE20C064}"/>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D2CE8A"/>
                    </a:gs>
                    <a:gs pos="100000">
                      <a:srgbClr val="B35885"/>
                    </a:gs>
                  </a:gsLst>
                  <a:lin ang="2400000" scaled="0"/>
                </a:gra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3572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E953B-3B8D-EA83-FEF1-1342A9912A6C}"/>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D2CE8A"/>
                    </a:gs>
                    <a:gs pos="100000">
                      <a:srgbClr val="B35885"/>
                    </a:gs>
                  </a:gsLst>
                  <a:lin ang="2400000" scaled="0"/>
                </a:gra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2026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7EBC3B7-F64B-E2BF-15AD-A916AA7CD48C}"/>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D2CE8A"/>
                    </a:gs>
                    <a:gs pos="100000">
                      <a:srgbClr val="B35885"/>
                    </a:gs>
                  </a:gsLst>
                  <a:lin ang="2400000" scaled="0"/>
                </a:gra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8595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947BE6-CEDE-E153-60FE-0C5503C82DE4}"/>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D2CE8A"/>
                    </a:gs>
                    <a:gs pos="100000">
                      <a:srgbClr val="B35885"/>
                    </a:gs>
                  </a:gsLst>
                  <a:lin ang="2400000" scaled="0"/>
                </a:gra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0252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108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 Textu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38CF9D-D826-A359-390B-B03DA558E8E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455359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 Dark Gradien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504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 Light Gradient">
    <p:bg>
      <p:bgPr>
        <a:gradFill>
          <a:gsLst>
            <a:gs pos="0">
              <a:srgbClr val="D2CE8A"/>
            </a:gs>
            <a:gs pos="100000">
              <a:srgbClr val="B35885"/>
            </a:gs>
          </a:gsLst>
          <a:lin ang="2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557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195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gradFill>
                  <a:gsLst>
                    <a:gs pos="0">
                      <a:srgbClr val="50E6FF"/>
                    </a:gs>
                    <a:gs pos="100000">
                      <a:srgbClr val="D59DFF"/>
                    </a:gs>
                  </a:gsLst>
                  <a:lin ang="2400000" scaled="0"/>
                </a:gradFill>
                <a:latin typeface="+mj-lt"/>
              </a:defRPr>
            </a:lvl1pPr>
          </a:lstStyle>
          <a:p>
            <a:pPr lvl="0"/>
            <a:r>
              <a:rPr lang="en-US"/>
              <a:t>Appendix</a:t>
            </a:r>
          </a:p>
        </p:txBody>
      </p:sp>
    </p:spTree>
    <p:extLst>
      <p:ext uri="{BB962C8B-B14F-4D97-AF65-F5344CB8AC3E}">
        <p14:creationId xmlns:p14="http://schemas.microsoft.com/office/powerpoint/2010/main" val="3881498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9863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78737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08209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78147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728039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53407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571254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879411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296771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224268804"/>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338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11/9/2023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8133528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47567547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404439884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222198790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24190726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313334174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20000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86025113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Content - Triple Column-List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11/9/2023</a:t>
            </a:fld>
            <a:endParaRPr lang="en-US"/>
          </a:p>
        </p:txBody>
      </p:sp>
    </p:spTree>
    <p:extLst>
      <p:ext uri="{BB962C8B-B14F-4D97-AF65-F5344CB8AC3E}">
        <p14:creationId xmlns:p14="http://schemas.microsoft.com/office/powerpoint/2010/main" val="383547190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28356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096064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070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66672379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277351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0801035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552508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3676626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559888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4885504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01882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96899477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50727065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09980028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81049003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94381031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416744442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92871998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155861272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354002884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3560422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232076380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9849325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9756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FE18-1B8B-1A17-DE69-4CF8970F139F}"/>
              </a:ext>
            </a:extLst>
          </p:cNvPr>
          <p:cNvSpPr>
            <a:spLocks noGrp="1"/>
          </p:cNvSpPr>
          <p:nvPr>
            <p:ph type="title"/>
          </p:nvPr>
        </p:nvSpPr>
        <p:spPr>
          <a:xfrm>
            <a:off x="356660" y="391267"/>
            <a:ext cx="11479740" cy="528590"/>
          </a:xfrm>
        </p:spPr>
        <p:txBody>
          <a:bodyPr lIns="0" tIns="0" rIns="0" bIns="0" anchor="t">
            <a:no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699752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202583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69866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349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53662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950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4813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7013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7200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5341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28498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9568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20695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844862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2732049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771490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629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650950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6116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07947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70417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043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82460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38101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19340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52050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25643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4446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55634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80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16635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36510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73843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44924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7506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44527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3402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041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9523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4064766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612403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81500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813515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50809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800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1345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4094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756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753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358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32642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55" Type="http://schemas.openxmlformats.org/officeDocument/2006/relationships/image" Target="../media/image2.svg"/><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theme" Target="../theme/theme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image" Target="../media/image1.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slideLayout" Target="../slideLayouts/slideLayout148.xml"/><Relationship Id="rId50" Type="http://schemas.openxmlformats.org/officeDocument/2006/relationships/slideLayout" Target="../slideLayouts/slideLayout151.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3" Type="http://schemas.openxmlformats.org/officeDocument/2006/relationships/image" Target="../media/image1.png"/><Relationship Id="rId5" Type="http://schemas.openxmlformats.org/officeDocument/2006/relationships/slideLayout" Target="../slideLayouts/slideLayout10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52" Type="http://schemas.openxmlformats.org/officeDocument/2006/relationships/theme" Target="../theme/theme3.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slideLayout" Target="../slideLayouts/slideLayout149.xml"/><Relationship Id="rId8" Type="http://schemas.openxmlformats.org/officeDocument/2006/relationships/slideLayout" Target="../slideLayouts/slideLayout109.xml"/><Relationship Id="rId51" Type="http://schemas.openxmlformats.org/officeDocument/2006/relationships/slideLayout" Target="../slideLayouts/slideLayout152.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slideLayout" Target="../slideLayouts/slideLayout147.xml"/><Relationship Id="rId20" Type="http://schemas.openxmlformats.org/officeDocument/2006/relationships/slideLayout" Target="../slideLayouts/slideLayout121.xml"/><Relationship Id="rId41" Type="http://schemas.openxmlformats.org/officeDocument/2006/relationships/slideLayout" Target="../slideLayouts/slideLayout142.xml"/><Relationship Id="rId54" Type="http://schemas.openxmlformats.org/officeDocument/2006/relationships/image" Target="../media/image2.sv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slideLayout" Target="../slideLayouts/slideLayout15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55.xml"/><Relationship Id="rId7" Type="http://schemas.openxmlformats.org/officeDocument/2006/relationships/theme" Target="../theme/theme4.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5" Type="http://schemas.openxmlformats.org/officeDocument/2006/relationships/slideLayout" Target="../slideLayouts/slideLayout157.xml"/><Relationship Id="rId10" Type="http://schemas.openxmlformats.org/officeDocument/2006/relationships/image" Target="../media/image35.emf"/><Relationship Id="rId4" Type="http://schemas.openxmlformats.org/officeDocument/2006/relationships/slideLayout" Target="../slideLayouts/slideLayout156.xml"/><Relationship Id="rId9" Type="http://schemas.openxmlformats.org/officeDocument/2006/relationships/image" Target="../media/image34.sv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84.xml"/><Relationship Id="rId117" Type="http://schemas.openxmlformats.org/officeDocument/2006/relationships/slideLayout" Target="../slideLayouts/slideLayout275.xml"/><Relationship Id="rId21" Type="http://schemas.openxmlformats.org/officeDocument/2006/relationships/slideLayout" Target="../slideLayouts/slideLayout179.xml"/><Relationship Id="rId42" Type="http://schemas.openxmlformats.org/officeDocument/2006/relationships/slideLayout" Target="../slideLayouts/slideLayout200.xml"/><Relationship Id="rId47" Type="http://schemas.openxmlformats.org/officeDocument/2006/relationships/slideLayout" Target="../slideLayouts/slideLayout205.xml"/><Relationship Id="rId63" Type="http://schemas.openxmlformats.org/officeDocument/2006/relationships/slideLayout" Target="../slideLayouts/slideLayout221.xml"/><Relationship Id="rId68" Type="http://schemas.openxmlformats.org/officeDocument/2006/relationships/slideLayout" Target="../slideLayouts/slideLayout226.xml"/><Relationship Id="rId84" Type="http://schemas.openxmlformats.org/officeDocument/2006/relationships/slideLayout" Target="../slideLayouts/slideLayout242.xml"/><Relationship Id="rId89" Type="http://schemas.openxmlformats.org/officeDocument/2006/relationships/slideLayout" Target="../slideLayouts/slideLayout247.xml"/><Relationship Id="rId112" Type="http://schemas.openxmlformats.org/officeDocument/2006/relationships/slideLayout" Target="../slideLayouts/slideLayout270.xml"/><Relationship Id="rId16" Type="http://schemas.openxmlformats.org/officeDocument/2006/relationships/slideLayout" Target="../slideLayouts/slideLayout174.xml"/><Relationship Id="rId107" Type="http://schemas.openxmlformats.org/officeDocument/2006/relationships/slideLayout" Target="../slideLayouts/slideLayout265.xml"/><Relationship Id="rId11" Type="http://schemas.openxmlformats.org/officeDocument/2006/relationships/slideLayout" Target="../slideLayouts/slideLayout169.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53" Type="http://schemas.openxmlformats.org/officeDocument/2006/relationships/slideLayout" Target="../slideLayouts/slideLayout211.xml"/><Relationship Id="rId58" Type="http://schemas.openxmlformats.org/officeDocument/2006/relationships/slideLayout" Target="../slideLayouts/slideLayout216.xml"/><Relationship Id="rId74" Type="http://schemas.openxmlformats.org/officeDocument/2006/relationships/slideLayout" Target="../slideLayouts/slideLayout232.xml"/><Relationship Id="rId79" Type="http://schemas.openxmlformats.org/officeDocument/2006/relationships/slideLayout" Target="../slideLayouts/slideLayout237.xml"/><Relationship Id="rId102" Type="http://schemas.openxmlformats.org/officeDocument/2006/relationships/slideLayout" Target="../slideLayouts/slideLayout260.xml"/><Relationship Id="rId123" Type="http://schemas.openxmlformats.org/officeDocument/2006/relationships/theme" Target="../theme/theme5.xml"/><Relationship Id="rId5" Type="http://schemas.openxmlformats.org/officeDocument/2006/relationships/slideLayout" Target="../slideLayouts/slideLayout163.xml"/><Relationship Id="rId90" Type="http://schemas.openxmlformats.org/officeDocument/2006/relationships/slideLayout" Target="../slideLayouts/slideLayout248.xml"/><Relationship Id="rId95" Type="http://schemas.openxmlformats.org/officeDocument/2006/relationships/slideLayout" Target="../slideLayouts/slideLayout253.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43" Type="http://schemas.openxmlformats.org/officeDocument/2006/relationships/slideLayout" Target="../slideLayouts/slideLayout201.xml"/><Relationship Id="rId48" Type="http://schemas.openxmlformats.org/officeDocument/2006/relationships/slideLayout" Target="../slideLayouts/slideLayout206.xml"/><Relationship Id="rId64" Type="http://schemas.openxmlformats.org/officeDocument/2006/relationships/slideLayout" Target="../slideLayouts/slideLayout222.xml"/><Relationship Id="rId69" Type="http://schemas.openxmlformats.org/officeDocument/2006/relationships/slideLayout" Target="../slideLayouts/slideLayout227.xml"/><Relationship Id="rId113" Type="http://schemas.openxmlformats.org/officeDocument/2006/relationships/slideLayout" Target="../slideLayouts/slideLayout271.xml"/><Relationship Id="rId118" Type="http://schemas.openxmlformats.org/officeDocument/2006/relationships/slideLayout" Target="../slideLayouts/slideLayout276.xml"/><Relationship Id="rId80" Type="http://schemas.openxmlformats.org/officeDocument/2006/relationships/slideLayout" Target="../slideLayouts/slideLayout238.xml"/><Relationship Id="rId85" Type="http://schemas.openxmlformats.org/officeDocument/2006/relationships/slideLayout" Target="../slideLayouts/slideLayout243.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33" Type="http://schemas.openxmlformats.org/officeDocument/2006/relationships/slideLayout" Target="../slideLayouts/slideLayout191.xml"/><Relationship Id="rId38" Type="http://schemas.openxmlformats.org/officeDocument/2006/relationships/slideLayout" Target="../slideLayouts/slideLayout196.xml"/><Relationship Id="rId59" Type="http://schemas.openxmlformats.org/officeDocument/2006/relationships/slideLayout" Target="../slideLayouts/slideLayout217.xml"/><Relationship Id="rId103" Type="http://schemas.openxmlformats.org/officeDocument/2006/relationships/slideLayout" Target="../slideLayouts/slideLayout261.xml"/><Relationship Id="rId108" Type="http://schemas.openxmlformats.org/officeDocument/2006/relationships/slideLayout" Target="../slideLayouts/slideLayout266.xml"/><Relationship Id="rId54" Type="http://schemas.openxmlformats.org/officeDocument/2006/relationships/slideLayout" Target="../slideLayouts/slideLayout212.xml"/><Relationship Id="rId70" Type="http://schemas.openxmlformats.org/officeDocument/2006/relationships/slideLayout" Target="../slideLayouts/slideLayout228.xml"/><Relationship Id="rId75" Type="http://schemas.openxmlformats.org/officeDocument/2006/relationships/slideLayout" Target="../slideLayouts/slideLayout233.xml"/><Relationship Id="rId91" Type="http://schemas.openxmlformats.org/officeDocument/2006/relationships/slideLayout" Target="../slideLayouts/slideLayout249.xml"/><Relationship Id="rId96" Type="http://schemas.openxmlformats.org/officeDocument/2006/relationships/slideLayout" Target="../slideLayouts/slideLayout254.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49" Type="http://schemas.openxmlformats.org/officeDocument/2006/relationships/slideLayout" Target="../slideLayouts/slideLayout207.xml"/><Relationship Id="rId114" Type="http://schemas.openxmlformats.org/officeDocument/2006/relationships/slideLayout" Target="../slideLayouts/slideLayout272.xml"/><Relationship Id="rId119" Type="http://schemas.openxmlformats.org/officeDocument/2006/relationships/slideLayout" Target="../slideLayouts/slideLayout277.xml"/><Relationship Id="rId44" Type="http://schemas.openxmlformats.org/officeDocument/2006/relationships/slideLayout" Target="../slideLayouts/slideLayout202.xml"/><Relationship Id="rId60" Type="http://schemas.openxmlformats.org/officeDocument/2006/relationships/slideLayout" Target="../slideLayouts/slideLayout218.xml"/><Relationship Id="rId65" Type="http://schemas.openxmlformats.org/officeDocument/2006/relationships/slideLayout" Target="../slideLayouts/slideLayout223.xml"/><Relationship Id="rId81" Type="http://schemas.openxmlformats.org/officeDocument/2006/relationships/slideLayout" Target="../slideLayouts/slideLayout239.xml"/><Relationship Id="rId86" Type="http://schemas.openxmlformats.org/officeDocument/2006/relationships/slideLayout" Target="../slideLayouts/slideLayout244.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9" Type="http://schemas.openxmlformats.org/officeDocument/2006/relationships/slideLayout" Target="../slideLayouts/slideLayout197.xml"/><Relationship Id="rId109" Type="http://schemas.openxmlformats.org/officeDocument/2006/relationships/slideLayout" Target="../slideLayouts/slideLayout267.xml"/><Relationship Id="rId34" Type="http://schemas.openxmlformats.org/officeDocument/2006/relationships/slideLayout" Target="../slideLayouts/slideLayout192.xml"/><Relationship Id="rId50" Type="http://schemas.openxmlformats.org/officeDocument/2006/relationships/slideLayout" Target="../slideLayouts/slideLayout208.xml"/><Relationship Id="rId55" Type="http://schemas.openxmlformats.org/officeDocument/2006/relationships/slideLayout" Target="../slideLayouts/slideLayout213.xml"/><Relationship Id="rId76" Type="http://schemas.openxmlformats.org/officeDocument/2006/relationships/slideLayout" Target="../slideLayouts/slideLayout234.xml"/><Relationship Id="rId97" Type="http://schemas.openxmlformats.org/officeDocument/2006/relationships/slideLayout" Target="../slideLayouts/slideLayout255.xml"/><Relationship Id="rId104" Type="http://schemas.openxmlformats.org/officeDocument/2006/relationships/slideLayout" Target="../slideLayouts/slideLayout262.xml"/><Relationship Id="rId120" Type="http://schemas.openxmlformats.org/officeDocument/2006/relationships/slideLayout" Target="../slideLayouts/slideLayout278.xml"/><Relationship Id="rId7" Type="http://schemas.openxmlformats.org/officeDocument/2006/relationships/slideLayout" Target="../slideLayouts/slideLayout165.xml"/><Relationship Id="rId71" Type="http://schemas.openxmlformats.org/officeDocument/2006/relationships/slideLayout" Target="../slideLayouts/slideLayout229.xml"/><Relationship Id="rId92" Type="http://schemas.openxmlformats.org/officeDocument/2006/relationships/slideLayout" Target="../slideLayouts/slideLayout250.xml"/><Relationship Id="rId2" Type="http://schemas.openxmlformats.org/officeDocument/2006/relationships/slideLayout" Target="../slideLayouts/slideLayout160.xml"/><Relationship Id="rId29" Type="http://schemas.openxmlformats.org/officeDocument/2006/relationships/slideLayout" Target="../slideLayouts/slideLayout187.xml"/><Relationship Id="rId24" Type="http://schemas.openxmlformats.org/officeDocument/2006/relationships/slideLayout" Target="../slideLayouts/slideLayout182.xml"/><Relationship Id="rId40" Type="http://schemas.openxmlformats.org/officeDocument/2006/relationships/slideLayout" Target="../slideLayouts/slideLayout198.xml"/><Relationship Id="rId45" Type="http://schemas.openxmlformats.org/officeDocument/2006/relationships/slideLayout" Target="../slideLayouts/slideLayout203.xml"/><Relationship Id="rId66" Type="http://schemas.openxmlformats.org/officeDocument/2006/relationships/slideLayout" Target="../slideLayouts/slideLayout224.xml"/><Relationship Id="rId87" Type="http://schemas.openxmlformats.org/officeDocument/2006/relationships/slideLayout" Target="../slideLayouts/slideLayout245.xml"/><Relationship Id="rId110" Type="http://schemas.openxmlformats.org/officeDocument/2006/relationships/slideLayout" Target="../slideLayouts/slideLayout268.xml"/><Relationship Id="rId115" Type="http://schemas.openxmlformats.org/officeDocument/2006/relationships/slideLayout" Target="../slideLayouts/slideLayout273.xml"/><Relationship Id="rId61" Type="http://schemas.openxmlformats.org/officeDocument/2006/relationships/slideLayout" Target="../slideLayouts/slideLayout219.xml"/><Relationship Id="rId82" Type="http://schemas.openxmlformats.org/officeDocument/2006/relationships/slideLayout" Target="../slideLayouts/slideLayout240.xml"/><Relationship Id="rId19" Type="http://schemas.openxmlformats.org/officeDocument/2006/relationships/slideLayout" Target="../slideLayouts/slideLayout177.xml"/><Relationship Id="rId14" Type="http://schemas.openxmlformats.org/officeDocument/2006/relationships/slideLayout" Target="../slideLayouts/slideLayout172.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56" Type="http://schemas.openxmlformats.org/officeDocument/2006/relationships/slideLayout" Target="../slideLayouts/slideLayout214.xml"/><Relationship Id="rId77" Type="http://schemas.openxmlformats.org/officeDocument/2006/relationships/slideLayout" Target="../slideLayouts/slideLayout235.xml"/><Relationship Id="rId100" Type="http://schemas.openxmlformats.org/officeDocument/2006/relationships/slideLayout" Target="../slideLayouts/slideLayout258.xml"/><Relationship Id="rId105" Type="http://schemas.openxmlformats.org/officeDocument/2006/relationships/slideLayout" Target="../slideLayouts/slideLayout263.xml"/><Relationship Id="rId8" Type="http://schemas.openxmlformats.org/officeDocument/2006/relationships/slideLayout" Target="../slideLayouts/slideLayout166.xml"/><Relationship Id="rId51" Type="http://schemas.openxmlformats.org/officeDocument/2006/relationships/slideLayout" Target="../slideLayouts/slideLayout209.xml"/><Relationship Id="rId72" Type="http://schemas.openxmlformats.org/officeDocument/2006/relationships/slideLayout" Target="../slideLayouts/slideLayout230.xml"/><Relationship Id="rId93" Type="http://schemas.openxmlformats.org/officeDocument/2006/relationships/slideLayout" Target="../slideLayouts/slideLayout251.xml"/><Relationship Id="rId98" Type="http://schemas.openxmlformats.org/officeDocument/2006/relationships/slideLayout" Target="../slideLayouts/slideLayout256.xml"/><Relationship Id="rId121" Type="http://schemas.openxmlformats.org/officeDocument/2006/relationships/slideLayout" Target="../slideLayouts/slideLayout279.xml"/><Relationship Id="rId3" Type="http://schemas.openxmlformats.org/officeDocument/2006/relationships/slideLayout" Target="../slideLayouts/slideLayout161.xml"/><Relationship Id="rId25" Type="http://schemas.openxmlformats.org/officeDocument/2006/relationships/slideLayout" Target="../slideLayouts/slideLayout183.xml"/><Relationship Id="rId46" Type="http://schemas.openxmlformats.org/officeDocument/2006/relationships/slideLayout" Target="../slideLayouts/slideLayout204.xml"/><Relationship Id="rId67" Type="http://schemas.openxmlformats.org/officeDocument/2006/relationships/slideLayout" Target="../slideLayouts/slideLayout225.xml"/><Relationship Id="rId116" Type="http://schemas.openxmlformats.org/officeDocument/2006/relationships/slideLayout" Target="../slideLayouts/slideLayout274.xml"/><Relationship Id="rId20" Type="http://schemas.openxmlformats.org/officeDocument/2006/relationships/slideLayout" Target="../slideLayouts/slideLayout178.xml"/><Relationship Id="rId41" Type="http://schemas.openxmlformats.org/officeDocument/2006/relationships/slideLayout" Target="../slideLayouts/slideLayout199.xml"/><Relationship Id="rId62" Type="http://schemas.openxmlformats.org/officeDocument/2006/relationships/slideLayout" Target="../slideLayouts/slideLayout220.xml"/><Relationship Id="rId83" Type="http://schemas.openxmlformats.org/officeDocument/2006/relationships/slideLayout" Target="../slideLayouts/slideLayout241.xml"/><Relationship Id="rId88" Type="http://schemas.openxmlformats.org/officeDocument/2006/relationships/slideLayout" Target="../slideLayouts/slideLayout246.xml"/><Relationship Id="rId111" Type="http://schemas.openxmlformats.org/officeDocument/2006/relationships/slideLayout" Target="../slideLayouts/slideLayout269.xml"/><Relationship Id="rId15" Type="http://schemas.openxmlformats.org/officeDocument/2006/relationships/slideLayout" Target="../slideLayouts/slideLayout173.xml"/><Relationship Id="rId36" Type="http://schemas.openxmlformats.org/officeDocument/2006/relationships/slideLayout" Target="../slideLayouts/slideLayout194.xml"/><Relationship Id="rId57" Type="http://schemas.openxmlformats.org/officeDocument/2006/relationships/slideLayout" Target="../slideLayouts/slideLayout215.xml"/><Relationship Id="rId106" Type="http://schemas.openxmlformats.org/officeDocument/2006/relationships/slideLayout" Target="../slideLayouts/slideLayout264.xml"/><Relationship Id="rId10" Type="http://schemas.openxmlformats.org/officeDocument/2006/relationships/slideLayout" Target="../slideLayouts/slideLayout168.xml"/><Relationship Id="rId31" Type="http://schemas.openxmlformats.org/officeDocument/2006/relationships/slideLayout" Target="../slideLayouts/slideLayout189.xml"/><Relationship Id="rId52" Type="http://schemas.openxmlformats.org/officeDocument/2006/relationships/slideLayout" Target="../slideLayouts/slideLayout210.xml"/><Relationship Id="rId73" Type="http://schemas.openxmlformats.org/officeDocument/2006/relationships/slideLayout" Target="../slideLayouts/slideLayout231.xml"/><Relationship Id="rId78" Type="http://schemas.openxmlformats.org/officeDocument/2006/relationships/slideLayout" Target="../slideLayouts/slideLayout236.xml"/><Relationship Id="rId94" Type="http://schemas.openxmlformats.org/officeDocument/2006/relationships/slideLayout" Target="../slideLayouts/slideLayout252.xml"/><Relationship Id="rId99" Type="http://schemas.openxmlformats.org/officeDocument/2006/relationships/slideLayout" Target="../slideLayouts/slideLayout257.xml"/><Relationship Id="rId101" Type="http://schemas.openxmlformats.org/officeDocument/2006/relationships/slideLayout" Target="../slideLayouts/slideLayout259.xml"/><Relationship Id="rId122" Type="http://schemas.openxmlformats.org/officeDocument/2006/relationships/slideLayout" Target="../slideLayouts/slideLayout2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8.xml"/><Relationship Id="rId3" Type="http://schemas.openxmlformats.org/officeDocument/2006/relationships/slideLayout" Target="../slideLayouts/slideLayout283.xml"/><Relationship Id="rId7" Type="http://schemas.openxmlformats.org/officeDocument/2006/relationships/slideLayout" Target="../slideLayouts/slideLayout287.xml"/><Relationship Id="rId12" Type="http://schemas.openxmlformats.org/officeDocument/2006/relationships/theme" Target="../theme/theme6.xml"/><Relationship Id="rId2" Type="http://schemas.openxmlformats.org/officeDocument/2006/relationships/slideLayout" Target="../slideLayouts/slideLayout282.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5" Type="http://schemas.openxmlformats.org/officeDocument/2006/relationships/slideLayout" Target="../slideLayouts/slideLayout285.xml"/><Relationship Id="rId10" Type="http://schemas.openxmlformats.org/officeDocument/2006/relationships/slideLayout" Target="../slideLayouts/slideLayout290.xml"/><Relationship Id="rId4" Type="http://schemas.openxmlformats.org/officeDocument/2006/relationships/slideLayout" Target="../slideLayouts/slideLayout284.xml"/><Relationship Id="rId9" Type="http://schemas.openxmlformats.org/officeDocument/2006/relationships/slideLayout" Target="../slideLayouts/slideLayout28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21" Type="http://schemas.openxmlformats.org/officeDocument/2006/relationships/slideLayout" Target="../slideLayouts/slideLayout312.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676237441"/>
      </p:ext>
    </p:extLst>
  </p:cSld>
  <p:clrMap bg1="dk1" tx1="lt1" bg2="dk2" tx2="lt2" accent1="accent1" accent2="accent2" accent3="accent3" accent4="accent4" accent5="accent5" accent6="accent6" hlink="hlink" folHlink="folHlink"/>
  <p:sldLayoutIdLst>
    <p:sldLayoutId id="2147485604" r:id="rId1"/>
    <p:sldLayoutId id="2147485605" r:id="rId2"/>
    <p:sldLayoutId id="2147485606" r:id="rId3"/>
    <p:sldLayoutId id="2147485607" r:id="rId4"/>
    <p:sldLayoutId id="2147485608" r:id="rId5"/>
    <p:sldLayoutId id="2147485609" r:id="rId6"/>
    <p:sldLayoutId id="2147485610" r:id="rId7"/>
    <p:sldLayoutId id="2147485611" r:id="rId8"/>
    <p:sldLayoutId id="2147485612" r:id="rId9"/>
    <p:sldLayoutId id="2147485613" r:id="rId10"/>
    <p:sldLayoutId id="2147485614" r:id="rId11"/>
    <p:sldLayoutId id="2147485615" r:id="rId12"/>
    <p:sldLayoutId id="2147485616" r:id="rId13"/>
    <p:sldLayoutId id="2147485617" r:id="rId14"/>
    <p:sldLayoutId id="2147485618" r:id="rId15"/>
    <p:sldLayoutId id="2147485619" r:id="rId16"/>
    <p:sldLayoutId id="2147485620" r:id="rId17"/>
    <p:sldLayoutId id="2147485621" r:id="rId18"/>
    <p:sldLayoutId id="2147485622" r:id="rId19"/>
    <p:sldLayoutId id="2147485623" r:id="rId20"/>
    <p:sldLayoutId id="2147485624" r:id="rId21"/>
    <p:sldLayoutId id="2147485625" r:id="rId22"/>
    <p:sldLayoutId id="2147485626" r:id="rId23"/>
    <p:sldLayoutId id="2147485627" r:id="rId24"/>
    <p:sldLayoutId id="2147485628" r:id="rId25"/>
    <p:sldLayoutId id="2147485629" r:id="rId26"/>
    <p:sldLayoutId id="2147485630" r:id="rId27"/>
    <p:sldLayoutId id="2147485631" r:id="rId28"/>
    <p:sldLayoutId id="2147485632" r:id="rId29"/>
    <p:sldLayoutId id="2147485633" r:id="rId30"/>
    <p:sldLayoutId id="2147485634" r:id="rId31"/>
    <p:sldLayoutId id="2147485635" r:id="rId32"/>
    <p:sldLayoutId id="2147485636" r:id="rId33"/>
    <p:sldLayoutId id="2147485637" r:id="rId34"/>
    <p:sldLayoutId id="2147485638" r:id="rId35"/>
    <p:sldLayoutId id="2147485639" r:id="rId36"/>
    <p:sldLayoutId id="2147485640" r:id="rId37"/>
    <p:sldLayoutId id="2147485641" r:id="rId38"/>
    <p:sldLayoutId id="2147485642" r:id="rId39"/>
    <p:sldLayoutId id="2147485643" r:id="rId40"/>
    <p:sldLayoutId id="2147485644" r:id="rId41"/>
    <p:sldLayoutId id="2147485645" r:id="rId42"/>
    <p:sldLayoutId id="2147485646" r:id="rId43"/>
    <p:sldLayoutId id="2147485647" r:id="rId44"/>
    <p:sldLayoutId id="2147485648" r:id="rId45"/>
    <p:sldLayoutId id="2147485649" r:id="rId46"/>
    <p:sldLayoutId id="2147485650" r:id="rId47"/>
    <p:sldLayoutId id="2147485651" r:id="rId48"/>
    <p:sldLayoutId id="2147485652" r:id="rId49"/>
    <p:sldLayoutId id="2147485653" r:id="rId50"/>
    <p:sldLayoutId id="2147485654" r:id="rId51"/>
    <p:sldLayoutId id="2147485850"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3869444546"/>
      </p:ext>
    </p:extLst>
  </p:cSld>
  <p:clrMap bg1="dk1" tx1="lt1" bg2="dk2" tx2="lt2" accent1="accent1" accent2="accent2" accent3="accent3" accent4="accent4" accent5="accent5" accent6="accent6" hlink="hlink" folHlink="folHlink"/>
  <p:sldLayoutIdLst>
    <p:sldLayoutId id="2147485657" r:id="rId1"/>
    <p:sldLayoutId id="2147485658" r:id="rId2"/>
    <p:sldLayoutId id="2147485659" r:id="rId3"/>
    <p:sldLayoutId id="2147485660" r:id="rId4"/>
    <p:sldLayoutId id="2147485661" r:id="rId5"/>
    <p:sldLayoutId id="2147485662" r:id="rId6"/>
    <p:sldLayoutId id="2147485663" r:id="rId7"/>
    <p:sldLayoutId id="2147485664" r:id="rId8"/>
    <p:sldLayoutId id="2147485665" r:id="rId9"/>
    <p:sldLayoutId id="2147485666" r:id="rId10"/>
    <p:sldLayoutId id="2147485667" r:id="rId11"/>
    <p:sldLayoutId id="2147485668" r:id="rId12"/>
    <p:sldLayoutId id="2147485669" r:id="rId13"/>
    <p:sldLayoutId id="2147485670" r:id="rId14"/>
    <p:sldLayoutId id="2147485671" r:id="rId15"/>
    <p:sldLayoutId id="2147485672" r:id="rId16"/>
    <p:sldLayoutId id="2147485673" r:id="rId17"/>
    <p:sldLayoutId id="2147485674" r:id="rId18"/>
    <p:sldLayoutId id="2147485675" r:id="rId19"/>
    <p:sldLayoutId id="2147485676" r:id="rId20"/>
    <p:sldLayoutId id="2147485677" r:id="rId21"/>
    <p:sldLayoutId id="2147485678" r:id="rId22"/>
    <p:sldLayoutId id="2147485679" r:id="rId23"/>
    <p:sldLayoutId id="2147485680" r:id="rId24"/>
    <p:sldLayoutId id="2147485681" r:id="rId25"/>
    <p:sldLayoutId id="2147485682" r:id="rId26"/>
    <p:sldLayoutId id="2147485683" r:id="rId27"/>
    <p:sldLayoutId id="2147485684" r:id="rId28"/>
    <p:sldLayoutId id="2147485685" r:id="rId29"/>
    <p:sldLayoutId id="2147485686" r:id="rId30"/>
    <p:sldLayoutId id="2147485687" r:id="rId31"/>
    <p:sldLayoutId id="2147485688" r:id="rId32"/>
    <p:sldLayoutId id="2147485689" r:id="rId33"/>
    <p:sldLayoutId id="2147485690" r:id="rId34"/>
    <p:sldLayoutId id="2147485691" r:id="rId35"/>
    <p:sldLayoutId id="2147485692" r:id="rId36"/>
    <p:sldLayoutId id="2147485693" r:id="rId37"/>
    <p:sldLayoutId id="2147485694" r:id="rId38"/>
    <p:sldLayoutId id="2147485695" r:id="rId39"/>
    <p:sldLayoutId id="2147485696" r:id="rId40"/>
    <p:sldLayoutId id="2147485697" r:id="rId41"/>
    <p:sldLayoutId id="2147485698" r:id="rId42"/>
    <p:sldLayoutId id="2147485699" r:id="rId43"/>
    <p:sldLayoutId id="2147485700" r:id="rId44"/>
    <p:sldLayoutId id="2147485701" r:id="rId45"/>
    <p:sldLayoutId id="2147485702" r:id="rId46"/>
    <p:sldLayoutId id="2147485703" r:id="rId47"/>
    <p:sldLayoutId id="2147485704" r:id="rId48"/>
    <p:sldLayoutId id="2147485705" r:id="rId49"/>
    <p:sldLayoutId id="2147485706" r:id="rId50"/>
    <p:sldLayoutId id="214748570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06A64-4873-4D17-A4A1-748F87D9845E}"/>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35C7C6AB-BBA5-42D2-BCC5-60B329C1F22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73E1D949-BE7A-4603-BC98-7ECED58816E1}"/>
                </a:ext>
              </a:extLst>
            </p:cNvPr>
            <p:cNvPicPr>
              <a:picLocks noChangeAspect="1"/>
            </p:cNvPicPr>
            <p:nvPr userDrawn="1"/>
          </p:nvPicPr>
          <p:blipFill>
            <a:blip r:embed="rId10"/>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82734225"/>
      </p:ext>
    </p:extLst>
  </p:cSld>
  <p:clrMap bg1="dk1" tx1="lt1" bg2="dk2" tx2="lt2" accent1="accent1" accent2="accent2" accent3="accent3" accent4="accent4" accent5="accent5" accent6="accent6" hlink="hlink" folHlink="folHlink"/>
  <p:sldLayoutIdLst>
    <p:sldLayoutId id="2147485709" r:id="rId1"/>
    <p:sldLayoutId id="2147485710" r:id="rId2"/>
    <p:sldLayoutId id="2147485711" r:id="rId3"/>
    <p:sldLayoutId id="2147485712" r:id="rId4"/>
    <p:sldLayoutId id="2147485713" r:id="rId5"/>
    <p:sldLayoutId id="2147485714"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a:noFill/>
        </p:spPr>
        <p:txBody>
          <a:bodyPr vert="horz" wrap="square" lIns="0" tIns="0" rIns="0" bIns="0" rtlCol="0" anchor="b" anchorCtr="0">
            <a:spAutoFit/>
          </a:bodyPr>
          <a:lstStyle/>
          <a:p>
            <a:pPr lvl="0"/>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8FB0D8E-1A87-1D95-CC90-9771BC5265EB}"/>
              </a:ext>
            </a:extLst>
          </p:cNvPr>
          <p:cNvSpPr/>
          <p:nvPr userDrawn="1"/>
        </p:nvSpPr>
        <p:spPr>
          <a:xfrm>
            <a:off x="12965282" y="1121717"/>
            <a:ext cx="369559" cy="36955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4D566235-1695-AA15-15D8-F3726CF26042}"/>
              </a:ext>
            </a:extLst>
          </p:cNvPr>
          <p:cNvSpPr/>
          <p:nvPr userDrawn="1"/>
        </p:nvSpPr>
        <p:spPr>
          <a:xfrm>
            <a:off x="12478512" y="1639457"/>
            <a:ext cx="369559" cy="369559"/>
          </a:xfrm>
          <a:prstGeom prst="ellipse">
            <a:avLst/>
          </a:prstGeom>
          <a:solidFill>
            <a:srgbClr val="D59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 56">
            <a:extLst>
              <a:ext uri="{FF2B5EF4-FFF2-40B4-BE49-F238E27FC236}">
                <a16:creationId xmlns:a16="http://schemas.microsoft.com/office/drawing/2014/main" id="{DA080717-8D95-512B-4659-246F4F834660}"/>
              </a:ext>
            </a:extLst>
          </p:cNvPr>
          <p:cNvSpPr/>
          <p:nvPr userDrawn="1"/>
        </p:nvSpPr>
        <p:spPr>
          <a:xfrm>
            <a:off x="12965281" y="1639457"/>
            <a:ext cx="369559" cy="369559"/>
          </a:xfrm>
          <a:prstGeom prst="ellips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Oval 57">
            <a:extLst>
              <a:ext uri="{FF2B5EF4-FFF2-40B4-BE49-F238E27FC236}">
                <a16:creationId xmlns:a16="http://schemas.microsoft.com/office/drawing/2014/main" id="{D7DEE697-2A46-C113-4C8C-7E892F106EBE}"/>
              </a:ext>
            </a:extLst>
          </p:cNvPr>
          <p:cNvSpPr/>
          <p:nvPr userDrawn="1"/>
        </p:nvSpPr>
        <p:spPr>
          <a:xfrm>
            <a:off x="12478513" y="1121717"/>
            <a:ext cx="369559" cy="369559"/>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Oval 61">
            <a:extLst>
              <a:ext uri="{FF2B5EF4-FFF2-40B4-BE49-F238E27FC236}">
                <a16:creationId xmlns:a16="http://schemas.microsoft.com/office/drawing/2014/main" id="{BF62C3F7-44C5-CC5A-2BE7-FBA5C742F1D7}"/>
              </a:ext>
            </a:extLst>
          </p:cNvPr>
          <p:cNvSpPr/>
          <p:nvPr userDrawn="1"/>
        </p:nvSpPr>
        <p:spPr>
          <a:xfrm>
            <a:off x="12965282" y="2815626"/>
            <a:ext cx="369559" cy="369559"/>
          </a:xfrm>
          <a:prstGeom prst="ellipse">
            <a:avLst/>
          </a:prstGeom>
          <a:solidFill>
            <a:srgbClr val="D59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Oval 62">
            <a:extLst>
              <a:ext uri="{FF2B5EF4-FFF2-40B4-BE49-F238E27FC236}">
                <a16:creationId xmlns:a16="http://schemas.microsoft.com/office/drawing/2014/main" id="{2D092529-7672-3B63-8676-53B51CF877BE}"/>
              </a:ext>
            </a:extLst>
          </p:cNvPr>
          <p:cNvSpPr/>
          <p:nvPr userDrawn="1"/>
        </p:nvSpPr>
        <p:spPr>
          <a:xfrm>
            <a:off x="12478512" y="3333366"/>
            <a:ext cx="369559" cy="369559"/>
          </a:xfrm>
          <a:prstGeom prst="ellipse">
            <a:avLst/>
          </a:prstGeom>
          <a:solidFill>
            <a:srgbClr val="FF9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Oval 63">
            <a:extLst>
              <a:ext uri="{FF2B5EF4-FFF2-40B4-BE49-F238E27FC236}">
                <a16:creationId xmlns:a16="http://schemas.microsoft.com/office/drawing/2014/main" id="{C98EBE77-CDE0-CF43-C39B-8873FBA91567}"/>
              </a:ext>
            </a:extLst>
          </p:cNvPr>
          <p:cNvSpPr/>
          <p:nvPr userDrawn="1"/>
        </p:nvSpPr>
        <p:spPr>
          <a:xfrm>
            <a:off x="12965281" y="3333366"/>
            <a:ext cx="369559" cy="3695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 64">
            <a:extLst>
              <a:ext uri="{FF2B5EF4-FFF2-40B4-BE49-F238E27FC236}">
                <a16:creationId xmlns:a16="http://schemas.microsoft.com/office/drawing/2014/main" id="{D1B04277-D08E-4DA6-CFB0-C023A90CF5EF}"/>
              </a:ext>
            </a:extLst>
          </p:cNvPr>
          <p:cNvSpPr/>
          <p:nvPr userDrawn="1"/>
        </p:nvSpPr>
        <p:spPr>
          <a:xfrm>
            <a:off x="12478513" y="2815626"/>
            <a:ext cx="369559" cy="369559"/>
          </a:xfrm>
          <a:prstGeom prst="ellipse">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Oval 65">
            <a:extLst>
              <a:ext uri="{FF2B5EF4-FFF2-40B4-BE49-F238E27FC236}">
                <a16:creationId xmlns:a16="http://schemas.microsoft.com/office/drawing/2014/main" id="{39B727DC-2BED-458E-2F82-13184474EE0E}"/>
              </a:ext>
            </a:extLst>
          </p:cNvPr>
          <p:cNvSpPr/>
          <p:nvPr userDrawn="1"/>
        </p:nvSpPr>
        <p:spPr>
          <a:xfrm>
            <a:off x="12965282" y="4590249"/>
            <a:ext cx="369559" cy="369559"/>
          </a:xfrm>
          <a:prstGeom prst="ellipse">
            <a:avLst/>
          </a:prstGeom>
          <a:solidFill>
            <a:srgbClr val="30E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66">
            <a:extLst>
              <a:ext uri="{FF2B5EF4-FFF2-40B4-BE49-F238E27FC236}">
                <a16:creationId xmlns:a16="http://schemas.microsoft.com/office/drawing/2014/main" id="{EEDEDB45-0ADB-173D-8D87-9C6EE3EC72BB}"/>
              </a:ext>
            </a:extLst>
          </p:cNvPr>
          <p:cNvSpPr/>
          <p:nvPr userDrawn="1"/>
        </p:nvSpPr>
        <p:spPr>
          <a:xfrm>
            <a:off x="12478512" y="5107989"/>
            <a:ext cx="369559" cy="369559"/>
          </a:xfrm>
          <a:prstGeom prst="ellipse">
            <a:avLst/>
          </a:prstGeom>
          <a:solidFill>
            <a:srgbClr val="9BF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a:extLst>
              <a:ext uri="{FF2B5EF4-FFF2-40B4-BE49-F238E27FC236}">
                <a16:creationId xmlns:a16="http://schemas.microsoft.com/office/drawing/2014/main" id="{03CC75AA-5CF0-39A7-BAC4-77A1CFEFC082}"/>
              </a:ext>
            </a:extLst>
          </p:cNvPr>
          <p:cNvSpPr/>
          <p:nvPr userDrawn="1"/>
        </p:nvSpPr>
        <p:spPr>
          <a:xfrm>
            <a:off x="12965281" y="5107989"/>
            <a:ext cx="369559" cy="369559"/>
          </a:xfrm>
          <a:prstGeom prst="ellipse">
            <a:avLst/>
          </a:prstGeom>
          <a:solidFill>
            <a:srgbClr val="FEF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a:extLst>
              <a:ext uri="{FF2B5EF4-FFF2-40B4-BE49-F238E27FC236}">
                <a16:creationId xmlns:a16="http://schemas.microsoft.com/office/drawing/2014/main" id="{B9DA4012-BF47-EAF3-3A82-57ADCB4400B9}"/>
              </a:ext>
            </a:extLst>
          </p:cNvPr>
          <p:cNvSpPr/>
          <p:nvPr userDrawn="1"/>
        </p:nvSpPr>
        <p:spPr>
          <a:xfrm>
            <a:off x="12478513" y="4590249"/>
            <a:ext cx="369559" cy="36955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TextBox 69">
            <a:extLst>
              <a:ext uri="{FF2B5EF4-FFF2-40B4-BE49-F238E27FC236}">
                <a16:creationId xmlns:a16="http://schemas.microsoft.com/office/drawing/2014/main" id="{FF634F27-21B7-D7ED-3D5A-C4F31CE36248}"/>
              </a:ext>
            </a:extLst>
          </p:cNvPr>
          <p:cNvSpPr txBox="1"/>
          <p:nvPr userDrawn="1"/>
        </p:nvSpPr>
        <p:spPr>
          <a:xfrm>
            <a:off x="12478512" y="770571"/>
            <a:ext cx="853119" cy="276999"/>
          </a:xfrm>
          <a:prstGeom prst="rect">
            <a:avLst/>
          </a:prstGeom>
          <a:noFill/>
        </p:spPr>
        <p:txBody>
          <a:bodyPr wrap="none" rtlCol="0">
            <a:spAutoFit/>
          </a:bodyPr>
          <a:lstStyle/>
          <a:p>
            <a:pPr algn="ctr"/>
            <a:r>
              <a:rPr lang="en-CA" sz="1200">
                <a:solidFill>
                  <a:srgbClr val="000000"/>
                </a:solidFill>
                <a:latin typeface="Segoe UI Semibold" panose="020B0702040204020203" pitchFamily="34" charset="0"/>
                <a:cs typeface="Segoe UI Semibold" panose="020B0702040204020203" pitchFamily="34" charset="0"/>
              </a:rPr>
              <a:t>Data &amp; AI</a:t>
            </a:r>
          </a:p>
        </p:txBody>
      </p:sp>
      <p:sp>
        <p:nvSpPr>
          <p:cNvPr id="71" name="TextBox 70">
            <a:extLst>
              <a:ext uri="{FF2B5EF4-FFF2-40B4-BE49-F238E27FC236}">
                <a16:creationId xmlns:a16="http://schemas.microsoft.com/office/drawing/2014/main" id="{C2691E33-B2AF-FDFB-F899-B250E5A87459}"/>
              </a:ext>
            </a:extLst>
          </p:cNvPr>
          <p:cNvSpPr txBox="1"/>
          <p:nvPr userDrawn="1"/>
        </p:nvSpPr>
        <p:spPr>
          <a:xfrm>
            <a:off x="12557734" y="2459094"/>
            <a:ext cx="694677" cy="276999"/>
          </a:xfrm>
          <a:prstGeom prst="rect">
            <a:avLst/>
          </a:prstGeom>
          <a:noFill/>
        </p:spPr>
        <p:txBody>
          <a:bodyPr wrap="none" rtlCol="0">
            <a:spAutoFit/>
          </a:bodyPr>
          <a:lstStyle/>
          <a:p>
            <a:pPr algn="ctr"/>
            <a:r>
              <a:rPr lang="en-CA" sz="1200">
                <a:solidFill>
                  <a:srgbClr val="000000"/>
                </a:solidFill>
                <a:latin typeface="Segoe UI Semibold" panose="020B0702040204020203" pitchFamily="34" charset="0"/>
                <a:cs typeface="Segoe UI Semibold" panose="020B0702040204020203" pitchFamily="34" charset="0"/>
              </a:rPr>
              <a:t>Culture</a:t>
            </a:r>
          </a:p>
        </p:txBody>
      </p:sp>
      <p:sp>
        <p:nvSpPr>
          <p:cNvPr id="72" name="TextBox 71">
            <a:extLst>
              <a:ext uri="{FF2B5EF4-FFF2-40B4-BE49-F238E27FC236}">
                <a16:creationId xmlns:a16="http://schemas.microsoft.com/office/drawing/2014/main" id="{0E8AB3CD-56BE-5221-BE68-88903ABB2D20}"/>
              </a:ext>
            </a:extLst>
          </p:cNvPr>
          <p:cNvSpPr txBox="1"/>
          <p:nvPr userDrawn="1"/>
        </p:nvSpPr>
        <p:spPr>
          <a:xfrm>
            <a:off x="12508971" y="4245291"/>
            <a:ext cx="792205" cy="276999"/>
          </a:xfrm>
          <a:prstGeom prst="rect">
            <a:avLst/>
          </a:prstGeom>
          <a:noFill/>
        </p:spPr>
        <p:txBody>
          <a:bodyPr wrap="none" rtlCol="0">
            <a:spAutoFit/>
          </a:bodyPr>
          <a:lstStyle/>
          <a:p>
            <a:pPr algn="ctr"/>
            <a:r>
              <a:rPr lang="en-CA" sz="1200">
                <a:solidFill>
                  <a:srgbClr val="000000"/>
                </a:solidFill>
                <a:latin typeface="Segoe UI Semibold" panose="020B0702040204020203" pitchFamily="34" charset="0"/>
                <a:cs typeface="Segoe UI Semibold" panose="020B0702040204020203" pitchFamily="34" charset="0"/>
              </a:rPr>
              <a:t>Learning</a:t>
            </a:r>
          </a:p>
        </p:txBody>
      </p:sp>
      <p:sp>
        <p:nvSpPr>
          <p:cNvPr id="73" name="TextBox 72">
            <a:extLst>
              <a:ext uri="{FF2B5EF4-FFF2-40B4-BE49-F238E27FC236}">
                <a16:creationId xmlns:a16="http://schemas.microsoft.com/office/drawing/2014/main" id="{48AEB401-B34E-5911-DE17-A317C848DAF6}"/>
              </a:ext>
            </a:extLst>
          </p:cNvPr>
          <p:cNvSpPr txBox="1"/>
          <p:nvPr userDrawn="1"/>
        </p:nvSpPr>
        <p:spPr>
          <a:xfrm>
            <a:off x="12324638" y="66088"/>
            <a:ext cx="1217739" cy="461665"/>
          </a:xfrm>
          <a:prstGeom prst="rect">
            <a:avLst/>
          </a:prstGeom>
          <a:noFill/>
        </p:spPr>
        <p:txBody>
          <a:bodyPr wrap="square" rtlCol="0">
            <a:spAutoFit/>
          </a:bodyPr>
          <a:lstStyle/>
          <a:p>
            <a:pPr algn="ctr"/>
            <a:r>
              <a:rPr lang="en-CA" sz="1200">
                <a:solidFill>
                  <a:srgbClr val="000000"/>
                </a:solidFill>
                <a:latin typeface="Segoe UI Semibold" panose="020B0702040204020203" pitchFamily="34" charset="0"/>
                <a:cs typeface="Segoe UI Semibold" panose="020B0702040204020203" pitchFamily="34" charset="0"/>
              </a:rPr>
              <a:t>COLOR PALETTE:</a:t>
            </a:r>
          </a:p>
        </p:txBody>
      </p:sp>
      <p:sp>
        <p:nvSpPr>
          <p:cNvPr id="5" name="Oval 4">
            <a:extLst>
              <a:ext uri="{FF2B5EF4-FFF2-40B4-BE49-F238E27FC236}">
                <a16:creationId xmlns:a16="http://schemas.microsoft.com/office/drawing/2014/main" id="{92E1B20C-751C-EF63-89F2-7F25FF1A89BC}"/>
              </a:ext>
            </a:extLst>
          </p:cNvPr>
          <p:cNvSpPr/>
          <p:nvPr userDrawn="1"/>
        </p:nvSpPr>
        <p:spPr>
          <a:xfrm>
            <a:off x="12965282" y="6063247"/>
            <a:ext cx="369559" cy="369559"/>
          </a:xfrm>
          <a:prstGeom prst="ellipse">
            <a:avLst/>
          </a:prstGeom>
          <a:solidFill>
            <a:srgbClr val="B35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C6EA526A-7444-F2BB-231D-0557B6CCD194}"/>
              </a:ext>
            </a:extLst>
          </p:cNvPr>
          <p:cNvSpPr/>
          <p:nvPr userDrawn="1"/>
        </p:nvSpPr>
        <p:spPr>
          <a:xfrm>
            <a:off x="12478512" y="6580987"/>
            <a:ext cx="369559" cy="369559"/>
          </a:xfrm>
          <a:prstGeom prst="ellipse">
            <a:avLst/>
          </a:prstGeom>
          <a:solidFill>
            <a:srgbClr val="5D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F53DE42C-5B2D-32A2-3693-B06EA6073271}"/>
              </a:ext>
            </a:extLst>
          </p:cNvPr>
          <p:cNvSpPr/>
          <p:nvPr userDrawn="1"/>
        </p:nvSpPr>
        <p:spPr>
          <a:xfrm>
            <a:off x="12965281" y="6580987"/>
            <a:ext cx="369559" cy="369559"/>
          </a:xfrm>
          <a:prstGeom prst="ellipse">
            <a:avLst/>
          </a:prstGeom>
          <a:solidFill>
            <a:srgbClr val="906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EC88B659-E206-089C-D132-9C03B88D5D7A}"/>
              </a:ext>
            </a:extLst>
          </p:cNvPr>
          <p:cNvSpPr/>
          <p:nvPr userDrawn="1"/>
        </p:nvSpPr>
        <p:spPr>
          <a:xfrm>
            <a:off x="12478513" y="6063247"/>
            <a:ext cx="369559" cy="369559"/>
          </a:xfrm>
          <a:prstGeom prst="ellipse">
            <a:avLst/>
          </a:prstGeom>
          <a:solidFill>
            <a:srgbClr val="D2C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5373D876-C8DF-A8DE-FAD9-1B207726E995}"/>
              </a:ext>
            </a:extLst>
          </p:cNvPr>
          <p:cNvSpPr txBox="1"/>
          <p:nvPr userDrawn="1"/>
        </p:nvSpPr>
        <p:spPr>
          <a:xfrm>
            <a:off x="12499963" y="5718289"/>
            <a:ext cx="810223" cy="276999"/>
          </a:xfrm>
          <a:prstGeom prst="rect">
            <a:avLst/>
          </a:prstGeom>
          <a:noFill/>
        </p:spPr>
        <p:txBody>
          <a:bodyPr wrap="none" rtlCol="0">
            <a:spAutoFit/>
          </a:bodyPr>
          <a:lstStyle/>
          <a:p>
            <a:pPr algn="ctr"/>
            <a:r>
              <a:rPr lang="en-CA" sz="1200">
                <a:solidFill>
                  <a:srgbClr val="000000"/>
                </a:solidFill>
                <a:latin typeface="Segoe UI Semibold" panose="020B0702040204020203" pitchFamily="34" charset="0"/>
                <a:cs typeface="Segoe UI Semibold" panose="020B0702040204020203" pitchFamily="34" charset="0"/>
              </a:rPr>
              <a:t>Analytics</a:t>
            </a:r>
          </a:p>
        </p:txBody>
      </p:sp>
    </p:spTree>
    <p:extLst>
      <p:ext uri="{BB962C8B-B14F-4D97-AF65-F5344CB8AC3E}">
        <p14:creationId xmlns:p14="http://schemas.microsoft.com/office/powerpoint/2010/main" val="3375521854"/>
      </p:ext>
    </p:extLst>
  </p:cSld>
  <p:clrMap bg1="lt1" tx1="dk1" bg2="lt2" tx2="dk2" accent1="accent1" accent2="accent2" accent3="accent3" accent4="accent4" accent5="accent5" accent6="accent6" hlink="hlink" folHlink="folHlink"/>
  <p:sldLayoutIdLst>
    <p:sldLayoutId id="2147485716" r:id="rId1"/>
    <p:sldLayoutId id="2147485717" r:id="rId2"/>
    <p:sldLayoutId id="2147485718" r:id="rId3"/>
    <p:sldLayoutId id="2147485719" r:id="rId4"/>
    <p:sldLayoutId id="2147485720" r:id="rId5"/>
    <p:sldLayoutId id="2147485721" r:id="rId6"/>
    <p:sldLayoutId id="2147485722" r:id="rId7"/>
    <p:sldLayoutId id="2147485723" r:id="rId8"/>
    <p:sldLayoutId id="2147485724" r:id="rId9"/>
    <p:sldLayoutId id="2147485725" r:id="rId10"/>
    <p:sldLayoutId id="2147485726" r:id="rId11"/>
    <p:sldLayoutId id="2147485727" r:id="rId12"/>
    <p:sldLayoutId id="2147485728" r:id="rId13"/>
    <p:sldLayoutId id="2147485729" r:id="rId14"/>
    <p:sldLayoutId id="2147485730" r:id="rId15"/>
    <p:sldLayoutId id="2147485731" r:id="rId16"/>
    <p:sldLayoutId id="2147485732" r:id="rId17"/>
    <p:sldLayoutId id="2147485733" r:id="rId18"/>
    <p:sldLayoutId id="2147485734" r:id="rId19"/>
    <p:sldLayoutId id="2147485735" r:id="rId20"/>
    <p:sldLayoutId id="2147485736" r:id="rId21"/>
    <p:sldLayoutId id="2147485737" r:id="rId22"/>
    <p:sldLayoutId id="2147485738" r:id="rId23"/>
    <p:sldLayoutId id="2147485739" r:id="rId24"/>
    <p:sldLayoutId id="2147485740" r:id="rId25"/>
    <p:sldLayoutId id="2147485741" r:id="rId26"/>
    <p:sldLayoutId id="2147485742" r:id="rId27"/>
    <p:sldLayoutId id="2147485743" r:id="rId28"/>
    <p:sldLayoutId id="2147485744" r:id="rId29"/>
    <p:sldLayoutId id="2147485745" r:id="rId30"/>
    <p:sldLayoutId id="2147485746" r:id="rId31"/>
    <p:sldLayoutId id="2147485747" r:id="rId32"/>
    <p:sldLayoutId id="2147485748" r:id="rId33"/>
    <p:sldLayoutId id="2147485749" r:id="rId34"/>
    <p:sldLayoutId id="2147485750" r:id="rId35"/>
    <p:sldLayoutId id="2147485751" r:id="rId36"/>
    <p:sldLayoutId id="2147485752" r:id="rId37"/>
    <p:sldLayoutId id="2147485753" r:id="rId38"/>
    <p:sldLayoutId id="2147485754" r:id="rId39"/>
    <p:sldLayoutId id="2147485755" r:id="rId40"/>
    <p:sldLayoutId id="2147485756" r:id="rId41"/>
    <p:sldLayoutId id="2147485757" r:id="rId42"/>
    <p:sldLayoutId id="2147485758" r:id="rId43"/>
    <p:sldLayoutId id="2147485759" r:id="rId44"/>
    <p:sldLayoutId id="2147485760" r:id="rId45"/>
    <p:sldLayoutId id="2147485761" r:id="rId46"/>
    <p:sldLayoutId id="2147485762" r:id="rId47"/>
    <p:sldLayoutId id="2147485763" r:id="rId48"/>
    <p:sldLayoutId id="2147485764" r:id="rId49"/>
    <p:sldLayoutId id="2147485765" r:id="rId50"/>
    <p:sldLayoutId id="2147485766" r:id="rId51"/>
    <p:sldLayoutId id="2147485767" r:id="rId52"/>
    <p:sldLayoutId id="2147485768" r:id="rId53"/>
    <p:sldLayoutId id="2147485769" r:id="rId54"/>
    <p:sldLayoutId id="2147485770" r:id="rId55"/>
    <p:sldLayoutId id="2147485771" r:id="rId56"/>
    <p:sldLayoutId id="2147485772" r:id="rId57"/>
    <p:sldLayoutId id="2147485773" r:id="rId58"/>
    <p:sldLayoutId id="2147485774" r:id="rId59"/>
    <p:sldLayoutId id="2147485775" r:id="rId60"/>
    <p:sldLayoutId id="2147485776" r:id="rId61"/>
    <p:sldLayoutId id="2147485777" r:id="rId62"/>
    <p:sldLayoutId id="2147485778" r:id="rId63"/>
    <p:sldLayoutId id="2147485779" r:id="rId64"/>
    <p:sldLayoutId id="2147485780" r:id="rId65"/>
    <p:sldLayoutId id="2147485781" r:id="rId66"/>
    <p:sldLayoutId id="2147485782" r:id="rId67"/>
    <p:sldLayoutId id="2147485783" r:id="rId68"/>
    <p:sldLayoutId id="2147485784" r:id="rId69"/>
    <p:sldLayoutId id="2147485785" r:id="rId70"/>
    <p:sldLayoutId id="2147485786" r:id="rId71"/>
    <p:sldLayoutId id="2147485787" r:id="rId72"/>
    <p:sldLayoutId id="2147485788" r:id="rId73"/>
    <p:sldLayoutId id="2147485789" r:id="rId74"/>
    <p:sldLayoutId id="2147485790" r:id="rId75"/>
    <p:sldLayoutId id="2147485791" r:id="rId76"/>
    <p:sldLayoutId id="2147485792" r:id="rId77"/>
    <p:sldLayoutId id="2147485793" r:id="rId78"/>
    <p:sldLayoutId id="2147485794" r:id="rId79"/>
    <p:sldLayoutId id="2147485795" r:id="rId80"/>
    <p:sldLayoutId id="2147485796" r:id="rId81"/>
    <p:sldLayoutId id="2147485797" r:id="rId82"/>
    <p:sldLayoutId id="2147485798" r:id="rId83"/>
    <p:sldLayoutId id="2147485799" r:id="rId84"/>
    <p:sldLayoutId id="2147485800" r:id="rId85"/>
    <p:sldLayoutId id="2147485801" r:id="rId86"/>
    <p:sldLayoutId id="2147485802" r:id="rId87"/>
    <p:sldLayoutId id="2147485803" r:id="rId88"/>
    <p:sldLayoutId id="2147485804" r:id="rId89"/>
    <p:sldLayoutId id="2147485805" r:id="rId90"/>
    <p:sldLayoutId id="2147485806" r:id="rId91"/>
    <p:sldLayoutId id="2147485807" r:id="rId92"/>
    <p:sldLayoutId id="2147485808" r:id="rId93"/>
    <p:sldLayoutId id="2147485809" r:id="rId94"/>
    <p:sldLayoutId id="2147485810" r:id="rId95"/>
    <p:sldLayoutId id="2147485811" r:id="rId96"/>
    <p:sldLayoutId id="2147485812" r:id="rId97"/>
    <p:sldLayoutId id="2147485813" r:id="rId98"/>
    <p:sldLayoutId id="2147485814" r:id="rId99"/>
    <p:sldLayoutId id="2147485815" r:id="rId100"/>
    <p:sldLayoutId id="2147485816" r:id="rId101"/>
    <p:sldLayoutId id="2147485817" r:id="rId102"/>
    <p:sldLayoutId id="2147485818" r:id="rId103"/>
    <p:sldLayoutId id="2147485819" r:id="rId104"/>
    <p:sldLayoutId id="2147485820" r:id="rId105"/>
    <p:sldLayoutId id="2147485821" r:id="rId106"/>
    <p:sldLayoutId id="2147485822" r:id="rId107"/>
    <p:sldLayoutId id="2147485823" r:id="rId108"/>
    <p:sldLayoutId id="2147485824" r:id="rId109"/>
    <p:sldLayoutId id="2147485825" r:id="rId110"/>
    <p:sldLayoutId id="2147485826" r:id="rId111"/>
    <p:sldLayoutId id="2147485827" r:id="rId112"/>
    <p:sldLayoutId id="2147485828" r:id="rId113"/>
    <p:sldLayoutId id="2147485829" r:id="rId114"/>
    <p:sldLayoutId id="2147485830" r:id="rId115"/>
    <p:sldLayoutId id="2147485831" r:id="rId116"/>
    <p:sldLayoutId id="2147485832" r:id="rId117"/>
    <p:sldLayoutId id="2147485833" r:id="rId118"/>
    <p:sldLayoutId id="2147485834" r:id="rId119"/>
    <p:sldLayoutId id="2147485835" r:id="rId120"/>
    <p:sldLayoutId id="2147485836" r:id="rId121"/>
    <p:sldLayoutId id="2147485837" r:id="rId1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gradFill>
            <a:gsLst>
              <a:gs pos="0">
                <a:srgbClr val="D2CE8A"/>
              </a:gs>
              <a:gs pos="100000">
                <a:srgbClr val="B35885"/>
              </a:gs>
            </a:gsLst>
            <a:lin ang="2400000" scaled="0"/>
          </a:gradFill>
          <a:effectLst/>
          <a:latin typeface="Segoe UI Semibold" panose="020B0702040204020203" pitchFamily="34" charset="0"/>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4" name="TextBox 3">
            <a:extLst>
              <a:ext uri="{FF2B5EF4-FFF2-40B4-BE49-F238E27FC236}">
                <a16:creationId xmlns:a16="http://schemas.microsoft.com/office/drawing/2014/main" id="{9121A866-B3B4-C591-2951-982542F5ACFB}"/>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859163193"/>
      </p:ext>
    </p:extLst>
  </p:cSld>
  <p:clrMap bg1="lt1" tx1="dk1" bg2="lt2" tx2="dk2" accent1="accent1" accent2="accent2" accent3="accent3" accent4="accent4" accent5="accent5" accent6="accent6" hlink="hlink" folHlink="folHlink"/>
  <p:sldLayoutIdLst>
    <p:sldLayoutId id="2147485839" r:id="rId1"/>
    <p:sldLayoutId id="2147485840" r:id="rId2"/>
    <p:sldLayoutId id="2147485841" r:id="rId3"/>
    <p:sldLayoutId id="2147485842" r:id="rId4"/>
    <p:sldLayoutId id="2147485843" r:id="rId5"/>
    <p:sldLayoutId id="2147485844" r:id="rId6"/>
    <p:sldLayoutId id="2147485845" r:id="rId7"/>
    <p:sldLayoutId id="2147485846" r:id="rId8"/>
    <p:sldLayoutId id="2147485847" r:id="rId9"/>
    <p:sldLayoutId id="2147485848" r:id="rId10"/>
    <p:sldLayoutId id="2147485849" r:id="rId11"/>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4" name="TextBox 3">
            <a:extLst>
              <a:ext uri="{FF2B5EF4-FFF2-40B4-BE49-F238E27FC236}">
                <a16:creationId xmlns:a16="http://schemas.microsoft.com/office/drawing/2014/main" id="{565326AE-2759-4A66-D877-AC179F1F3AEE}"/>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120326043"/>
      </p:ext>
    </p:extLst>
  </p:cSld>
  <p:clrMap bg1="lt1" tx1="dk1" bg2="lt2" tx2="dk2" accent1="accent1" accent2="accent2" accent3="accent3" accent4="accent4" accent5="accent5" accent6="accent6" hlink="hlink" folHlink="folHlink"/>
  <p:sldLayoutIdLst>
    <p:sldLayoutId id="2147485852" r:id="rId1"/>
    <p:sldLayoutId id="2147485853" r:id="rId2"/>
    <p:sldLayoutId id="2147485854" r:id="rId3"/>
    <p:sldLayoutId id="2147485855" r:id="rId4"/>
    <p:sldLayoutId id="2147485856" r:id="rId5"/>
    <p:sldLayoutId id="2147485857" r:id="rId6"/>
    <p:sldLayoutId id="2147485858" r:id="rId7"/>
    <p:sldLayoutId id="2147485859" r:id="rId8"/>
    <p:sldLayoutId id="2147485860" r:id="rId9"/>
    <p:sldLayoutId id="2147485861" r:id="rId10"/>
    <p:sldLayoutId id="2147485862" r:id="rId11"/>
    <p:sldLayoutId id="2147485863" r:id="rId12"/>
    <p:sldLayoutId id="2147485864" r:id="rId13"/>
    <p:sldLayoutId id="2147485865" r:id="rId14"/>
    <p:sldLayoutId id="2147485866" r:id="rId15"/>
    <p:sldLayoutId id="2147485867" r:id="rId16"/>
    <p:sldLayoutId id="2147485868" r:id="rId17"/>
    <p:sldLayoutId id="2147485869" r:id="rId18"/>
    <p:sldLayoutId id="2147485870" r:id="rId19"/>
    <p:sldLayoutId id="2147485871" r:id="rId20"/>
    <p:sldLayoutId id="2147485872" r:id="rId21"/>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png"/><Relationship Id="rId18" Type="http://schemas.openxmlformats.org/officeDocument/2006/relationships/image" Target="../media/image9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17" Type="http://schemas.openxmlformats.org/officeDocument/2006/relationships/image" Target="../media/image93.png"/><Relationship Id="rId2" Type="http://schemas.openxmlformats.org/officeDocument/2006/relationships/notesSlide" Target="../notesSlides/notesSlide10.xml"/><Relationship Id="rId16" Type="http://schemas.openxmlformats.org/officeDocument/2006/relationships/image" Target="../media/image92.svg"/><Relationship Id="rId1" Type="http://schemas.openxmlformats.org/officeDocument/2006/relationships/slideLayout" Target="../slideLayouts/slideLayout97.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sv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svg"/></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2.svg"/><Relationship Id="rId3" Type="http://schemas.openxmlformats.org/officeDocument/2006/relationships/image" Target="../media/image79.png"/><Relationship Id="rId7" Type="http://schemas.openxmlformats.org/officeDocument/2006/relationships/image" Target="../media/image84.svg"/><Relationship Id="rId12" Type="http://schemas.openxmlformats.org/officeDocument/2006/relationships/image" Target="../media/image91.png"/><Relationship Id="rId17" Type="http://schemas.openxmlformats.org/officeDocument/2006/relationships/image" Target="../media/image94.svg"/><Relationship Id="rId2" Type="http://schemas.openxmlformats.org/officeDocument/2006/relationships/notesSlide" Target="../notesSlides/notesSlide13.xml"/><Relationship Id="rId16" Type="http://schemas.openxmlformats.org/officeDocument/2006/relationships/image" Target="../media/image93.png"/><Relationship Id="rId1" Type="http://schemas.openxmlformats.org/officeDocument/2006/relationships/slideLayout" Target="../slideLayouts/slideLayout97.xml"/><Relationship Id="rId6" Type="http://schemas.openxmlformats.org/officeDocument/2006/relationships/image" Target="../media/image83.png"/><Relationship Id="rId11" Type="http://schemas.openxmlformats.org/officeDocument/2006/relationships/image" Target="../media/image90.svg"/><Relationship Id="rId5" Type="http://schemas.openxmlformats.org/officeDocument/2006/relationships/image" Target="../media/image88.svg"/><Relationship Id="rId15" Type="http://schemas.openxmlformats.org/officeDocument/2006/relationships/image" Target="../media/image82.svg"/><Relationship Id="rId10" Type="http://schemas.openxmlformats.org/officeDocument/2006/relationships/image" Target="../media/image89.png"/><Relationship Id="rId4" Type="http://schemas.openxmlformats.org/officeDocument/2006/relationships/image" Target="../media/image87.png"/><Relationship Id="rId9" Type="http://schemas.openxmlformats.org/officeDocument/2006/relationships/image" Target="../media/image86.svg"/><Relationship Id="rId14" Type="http://schemas.openxmlformats.org/officeDocument/2006/relationships/image" Target="../media/image8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8" Type="http://schemas.openxmlformats.org/officeDocument/2006/relationships/image" Target="../media/image99.jpeg"/><Relationship Id="rId13" Type="http://schemas.openxmlformats.org/officeDocument/2006/relationships/image" Target="../media/image104.png"/><Relationship Id="rId18" Type="http://schemas.openxmlformats.org/officeDocument/2006/relationships/image" Target="../media/image94.svg"/><Relationship Id="rId3" Type="http://schemas.openxmlformats.org/officeDocument/2006/relationships/image" Target="../media/image95.jpeg"/><Relationship Id="rId7" Type="http://schemas.openxmlformats.org/officeDocument/2006/relationships/image" Target="../media/image98.png"/><Relationship Id="rId12" Type="http://schemas.openxmlformats.org/officeDocument/2006/relationships/image" Target="../media/image103.jpeg"/><Relationship Id="rId17" Type="http://schemas.openxmlformats.org/officeDocument/2006/relationships/image" Target="../media/image93.png"/><Relationship Id="rId2" Type="http://schemas.openxmlformats.org/officeDocument/2006/relationships/notesSlide" Target="../notesSlides/notesSlide15.xml"/><Relationship Id="rId16" Type="http://schemas.openxmlformats.org/officeDocument/2006/relationships/image" Target="../media/image107.png"/><Relationship Id="rId1" Type="http://schemas.openxmlformats.org/officeDocument/2006/relationships/slideLayout" Target="../slideLayouts/slideLayout97.xml"/><Relationship Id="rId6" Type="http://schemas.openxmlformats.org/officeDocument/2006/relationships/image" Target="../media/image97.jpeg"/><Relationship Id="rId11" Type="http://schemas.openxmlformats.org/officeDocument/2006/relationships/image" Target="../media/image102.png"/><Relationship Id="rId5" Type="http://schemas.microsoft.com/office/2007/relationships/hdphoto" Target="../media/hdphoto1.wdp"/><Relationship Id="rId15" Type="http://schemas.openxmlformats.org/officeDocument/2006/relationships/image" Target="../media/image106.png"/><Relationship Id="rId10" Type="http://schemas.openxmlformats.org/officeDocument/2006/relationships/image" Target="../media/image101.jpeg"/><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105.jpeg"/></Relationships>
</file>

<file path=ppt/slides/_rels/slide16.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7.svg"/><Relationship Id="rId18" Type="http://schemas.openxmlformats.org/officeDocument/2006/relationships/image" Target="../media/image122.jpeg"/><Relationship Id="rId3" Type="http://schemas.openxmlformats.org/officeDocument/2006/relationships/image" Target="../media/image108.png"/><Relationship Id="rId21" Type="http://schemas.openxmlformats.org/officeDocument/2006/relationships/image" Target="../media/image125.jpeg"/><Relationship Id="rId7" Type="http://schemas.openxmlformats.org/officeDocument/2006/relationships/image" Target="../media/image112.png"/><Relationship Id="rId12" Type="http://schemas.openxmlformats.org/officeDocument/2006/relationships/image" Target="../media/image116.png"/><Relationship Id="rId17" Type="http://schemas.openxmlformats.org/officeDocument/2006/relationships/image" Target="../media/image121.jpeg"/><Relationship Id="rId2" Type="http://schemas.openxmlformats.org/officeDocument/2006/relationships/notesSlide" Target="../notesSlides/notesSlide16.xml"/><Relationship Id="rId16" Type="http://schemas.openxmlformats.org/officeDocument/2006/relationships/image" Target="../media/image120.png"/><Relationship Id="rId20" Type="http://schemas.openxmlformats.org/officeDocument/2006/relationships/image" Target="../media/image124.jpeg"/><Relationship Id="rId1" Type="http://schemas.openxmlformats.org/officeDocument/2006/relationships/slideLayout" Target="../slideLayouts/slideLayout63.xml"/><Relationship Id="rId6" Type="http://schemas.openxmlformats.org/officeDocument/2006/relationships/image" Target="../media/image111.svg"/><Relationship Id="rId11" Type="http://schemas.openxmlformats.org/officeDocument/2006/relationships/image" Target="../media/image115.png"/><Relationship Id="rId5" Type="http://schemas.openxmlformats.org/officeDocument/2006/relationships/image" Target="../media/image110.png"/><Relationship Id="rId15" Type="http://schemas.openxmlformats.org/officeDocument/2006/relationships/image" Target="../media/image119.svg"/><Relationship Id="rId10" Type="http://schemas.openxmlformats.org/officeDocument/2006/relationships/image" Target="../media/image114.svg"/><Relationship Id="rId19" Type="http://schemas.openxmlformats.org/officeDocument/2006/relationships/image" Target="../media/image123.jpeg"/><Relationship Id="rId4" Type="http://schemas.openxmlformats.org/officeDocument/2006/relationships/image" Target="../media/image109.svg"/><Relationship Id="rId9" Type="http://schemas.openxmlformats.org/officeDocument/2006/relationships/image" Target="../media/image83.png"/><Relationship Id="rId14" Type="http://schemas.openxmlformats.org/officeDocument/2006/relationships/image" Target="../media/image118.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80.png"/><Relationship Id="rId7" Type="http://schemas.openxmlformats.org/officeDocument/2006/relationships/image" Target="../media/image84.svg"/><Relationship Id="rId12" Type="http://schemas.openxmlformats.org/officeDocument/2006/relationships/image" Target="../media/image89.png"/><Relationship Id="rId17" Type="http://schemas.openxmlformats.org/officeDocument/2006/relationships/image" Target="../media/image94.svg"/><Relationship Id="rId2" Type="http://schemas.openxmlformats.org/officeDocument/2006/relationships/notesSlide" Target="../notesSlides/notesSlide18.xml"/><Relationship Id="rId16" Type="http://schemas.openxmlformats.org/officeDocument/2006/relationships/image" Target="../media/image93.png"/><Relationship Id="rId1" Type="http://schemas.openxmlformats.org/officeDocument/2006/relationships/slideLayout" Target="../slideLayouts/slideLayout63.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5" Type="http://schemas.openxmlformats.org/officeDocument/2006/relationships/image" Target="../media/image9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7.xml"/></Relationships>
</file>

<file path=ppt/slides/_rels/slide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6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8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18" Type="http://schemas.openxmlformats.org/officeDocument/2006/relationships/image" Target="../media/image128.png"/><Relationship Id="rId3" Type="http://schemas.openxmlformats.org/officeDocument/2006/relationships/image" Target="../media/image80.png"/><Relationship Id="rId21" Type="http://schemas.openxmlformats.org/officeDocument/2006/relationships/hyperlink" Target="https://medium.com/azure-data-lake/connecting-your-own-hadoop-or-spark-to-azure-data-lake-store-93d426d6a5f4" TargetMode="External"/><Relationship Id="rId7" Type="http://schemas.openxmlformats.org/officeDocument/2006/relationships/image" Target="../media/image84.svg"/><Relationship Id="rId12" Type="http://schemas.openxmlformats.org/officeDocument/2006/relationships/image" Target="../media/image89.png"/><Relationship Id="rId17" Type="http://schemas.openxmlformats.org/officeDocument/2006/relationships/image" Target="../media/image94.svg"/><Relationship Id="rId2" Type="http://schemas.openxmlformats.org/officeDocument/2006/relationships/image" Target="../media/image127.png"/><Relationship Id="rId16" Type="http://schemas.openxmlformats.org/officeDocument/2006/relationships/image" Target="../media/image93.png"/><Relationship Id="rId20" Type="http://schemas.openxmlformats.org/officeDocument/2006/relationships/image" Target="../media/image130.png"/><Relationship Id="rId1" Type="http://schemas.openxmlformats.org/officeDocument/2006/relationships/slideLayout" Target="../slideLayouts/slideLayout287.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5" Type="http://schemas.openxmlformats.org/officeDocument/2006/relationships/image" Target="../media/image92.svg"/><Relationship Id="rId10" Type="http://schemas.openxmlformats.org/officeDocument/2006/relationships/image" Target="../media/image87.png"/><Relationship Id="rId19" Type="http://schemas.openxmlformats.org/officeDocument/2006/relationships/image" Target="../media/image129.pn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131.emf"/><Relationship Id="rId7" Type="http://schemas.openxmlformats.org/officeDocument/2006/relationships/image" Target="../media/image135.emf"/><Relationship Id="rId2" Type="http://schemas.openxmlformats.org/officeDocument/2006/relationships/notesSlide" Target="../notesSlides/notesSlide21.xml"/><Relationship Id="rId1" Type="http://schemas.openxmlformats.org/officeDocument/2006/relationships/slideLayout" Target="../slideLayouts/slideLayout291.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s>
</file>

<file path=ppt/slides/_rels/slide23.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6.emf"/><Relationship Id="rId7" Type="http://schemas.openxmlformats.org/officeDocument/2006/relationships/image" Target="../media/image138.png"/><Relationship Id="rId2" Type="http://schemas.openxmlformats.org/officeDocument/2006/relationships/image" Target="../media/image80.png"/><Relationship Id="rId1" Type="http://schemas.openxmlformats.org/officeDocument/2006/relationships/slideLayout" Target="../slideLayouts/slideLayout287.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7.emf"/></Relationships>
</file>

<file path=ppt/slides/_rels/slide24.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04.png"/><Relationship Id="rId7"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287.xml"/><Relationship Id="rId6" Type="http://schemas.openxmlformats.org/officeDocument/2006/relationships/image" Target="../media/image133.emf"/><Relationship Id="rId5" Type="http://schemas.openxmlformats.org/officeDocument/2006/relationships/image" Target="../media/image137.emf"/><Relationship Id="rId4" Type="http://schemas.openxmlformats.org/officeDocument/2006/relationships/image" Target="../media/image136.emf"/></Relationships>
</file>

<file path=ppt/slides/_rels/slide25.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3.emf"/><Relationship Id="rId7"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287.xml"/><Relationship Id="rId6" Type="http://schemas.openxmlformats.org/officeDocument/2006/relationships/image" Target="../media/image131.emf"/><Relationship Id="rId5" Type="http://schemas.openxmlformats.org/officeDocument/2006/relationships/image" Target="../media/image140.emf"/><Relationship Id="rId10" Type="http://schemas.openxmlformats.org/officeDocument/2006/relationships/image" Target="../media/image102.png"/><Relationship Id="rId4" Type="http://schemas.openxmlformats.org/officeDocument/2006/relationships/image" Target="../media/image135.emf"/><Relationship Id="rId9" Type="http://schemas.openxmlformats.org/officeDocument/2006/relationships/image" Target="../media/image134.emf"/></Relationships>
</file>

<file path=ppt/slides/_rels/slide26.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image" Target="../media/image137.emf"/><Relationship Id="rId7" Type="http://schemas.openxmlformats.org/officeDocument/2006/relationships/image" Target="../media/image133.emf"/><Relationship Id="rId2" Type="http://schemas.openxmlformats.org/officeDocument/2006/relationships/image" Target="../media/image106.png"/><Relationship Id="rId1" Type="http://schemas.openxmlformats.org/officeDocument/2006/relationships/slideLayout" Target="../slideLayouts/slideLayout287.xml"/><Relationship Id="rId6" Type="http://schemas.openxmlformats.org/officeDocument/2006/relationships/image" Target="../media/image134.emf"/><Relationship Id="rId11" Type="http://schemas.openxmlformats.org/officeDocument/2006/relationships/image" Target="../media/image139.svg"/><Relationship Id="rId5" Type="http://schemas.openxmlformats.org/officeDocument/2006/relationships/image" Target="../media/image140.emf"/><Relationship Id="rId10" Type="http://schemas.openxmlformats.org/officeDocument/2006/relationships/image" Target="../media/image138.png"/><Relationship Id="rId4" Type="http://schemas.openxmlformats.org/officeDocument/2006/relationships/image" Target="../media/image141.emf"/><Relationship Id="rId9" Type="http://schemas.openxmlformats.org/officeDocument/2006/relationships/image" Target="../media/image136.emf"/></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97.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78.svg"/></Relationships>
</file>

<file path=ppt/slides/_rels/slide29.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3.png"/><Relationship Id="rId3" Type="http://schemas.openxmlformats.org/officeDocument/2006/relationships/image" Target="../media/image80.png"/><Relationship Id="rId7" Type="http://schemas.openxmlformats.org/officeDocument/2006/relationships/image" Target="../media/image89.png"/><Relationship Id="rId12"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64.xml"/><Relationship Id="rId6" Type="http://schemas.openxmlformats.org/officeDocument/2006/relationships/image" Target="../media/image88.svg"/><Relationship Id="rId11" Type="http://schemas.openxmlformats.org/officeDocument/2006/relationships/image" Target="../media/image145.png"/><Relationship Id="rId5" Type="http://schemas.openxmlformats.org/officeDocument/2006/relationships/image" Target="../media/image87.png"/><Relationship Id="rId10" Type="http://schemas.openxmlformats.org/officeDocument/2006/relationships/image" Target="../media/image144.png"/><Relationship Id="rId4" Type="http://schemas.openxmlformats.org/officeDocument/2006/relationships/image" Target="../media/image142.png"/><Relationship Id="rId9" Type="http://schemas.openxmlformats.org/officeDocument/2006/relationships/image" Target="../media/image143.png"/><Relationship Id="rId14" Type="http://schemas.openxmlformats.org/officeDocument/2006/relationships/image" Target="../media/image94.svg"/></Relationships>
</file>

<file path=ppt/slides/_rels/slide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62.xml"/><Relationship Id="rId4" Type="http://schemas.openxmlformats.org/officeDocument/2006/relationships/image" Target="../media/image76.gif"/></Relationships>
</file>

<file path=ppt/slides/_rels/slide30.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9.xml"/><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image" Target="../media/image1110.png"/><Relationship Id="rId17" Type="http://schemas.openxmlformats.org/officeDocument/2006/relationships/image" Target="../media/image113.png"/><Relationship Id="rId2" Type="http://schemas.openxmlformats.org/officeDocument/2006/relationships/notesSlide" Target="../notesSlides/notesSlide27.xml"/><Relationship Id="rId16" Type="http://schemas.openxmlformats.org/officeDocument/2006/relationships/customXml" Target="../ink/ink11.xml"/><Relationship Id="rId1" Type="http://schemas.openxmlformats.org/officeDocument/2006/relationships/slideLayout" Target="../slideLayouts/slideLayout15.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customXml" Target="../ink/ink2.xml"/><Relationship Id="rId15" Type="http://schemas.openxmlformats.org/officeDocument/2006/relationships/image" Target="../media/image1120.png"/><Relationship Id="rId10" Type="http://schemas.openxmlformats.org/officeDocument/2006/relationships/customXml" Target="../ink/ink7.xml"/><Relationship Id="rId4" Type="http://schemas.openxmlformats.org/officeDocument/2006/relationships/image" Target="../media/image1100.png"/><Relationship Id="rId9" Type="http://schemas.openxmlformats.org/officeDocument/2006/relationships/customXml" Target="../ink/ink6.xml"/><Relationship Id="rId14" Type="http://schemas.openxmlformats.org/officeDocument/2006/relationships/customXml" Target="../ink/ink10.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9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7.png"/></Relationships>
</file>

<file path=ppt/slides/_rels/slide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62.xml"/><Relationship Id="rId4" Type="http://schemas.openxmlformats.org/officeDocument/2006/relationships/image" Target="../media/image149.svg"/></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FF46F_43759557.xml"/><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151.png"/><Relationship Id="rId4" Type="http://schemas.openxmlformats.org/officeDocument/2006/relationships/image" Target="../media/image1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8.xml"/></Relationships>
</file>

<file path=ppt/slides/_rels/slide37.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278.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hyperlink" Target="https://aka.ms/Getting-Started-eBook" TargetMode="External"/><Relationship Id="rId3" Type="http://schemas.openxmlformats.org/officeDocument/2006/relationships/image" Target="../media/image148.png"/><Relationship Id="rId7" Type="http://schemas.openxmlformats.org/officeDocument/2006/relationships/hyperlink" Target="https://aka.ms/fabric-tech-blog" TargetMode="External"/><Relationship Id="rId2" Type="http://schemas.openxmlformats.org/officeDocument/2006/relationships/notesSlide" Target="../notesSlides/notesSlide34.xml"/><Relationship Id="rId1" Type="http://schemas.openxmlformats.org/officeDocument/2006/relationships/slideLayout" Target="../slideLayouts/slideLayout149.xml"/><Relationship Id="rId6" Type="http://schemas.openxmlformats.org/officeDocument/2006/relationships/hyperlink" Target="https://blog.fabric.microsoft.com/en-us/blog/announcing-the-fabric-roadmap?ft=All" TargetMode="External"/><Relationship Id="rId5" Type="http://schemas.openxmlformats.org/officeDocument/2006/relationships/hyperlink" Target="https://register.ignite.microsoft.com/" TargetMode="External"/><Relationship Id="rId4" Type="http://schemas.openxmlformats.org/officeDocument/2006/relationships/image" Target="../media/image14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fabric/data-science/tutorial-data-science-introduction" TargetMode="External"/><Relationship Id="rId7" Type="http://schemas.openxmlformats.org/officeDocument/2006/relationships/hyperlink" Target="https://learn.microsoft.com/en-us/fabric/data-factory/tutorial-end-to-end-introduction" TargetMode="External"/><Relationship Id="rId2" Type="http://schemas.openxmlformats.org/officeDocument/2006/relationships/hyperlink" Target="https://learn.microsoft.com/en-us/fabric/data-engineering/tutorial-lakehouse-introduction" TargetMode="External"/><Relationship Id="rId1" Type="http://schemas.openxmlformats.org/officeDocument/2006/relationships/slideLayout" Target="../slideLayouts/slideLayout311.xml"/><Relationship Id="rId6" Type="http://schemas.openxmlformats.org/officeDocument/2006/relationships/hyperlink" Target="https://learn.microsoft.com/en-us/power-bi/fundamentals/fabric-get-started" TargetMode="External"/><Relationship Id="rId5" Type="http://schemas.openxmlformats.org/officeDocument/2006/relationships/hyperlink" Target="https://learn.microsoft.com/en-us/fabric/data-warehouse/tutorial-introduction" TargetMode="External"/><Relationship Id="rId4" Type="http://schemas.openxmlformats.org/officeDocument/2006/relationships/hyperlink" Target="https://learn.microsoft.com/en-us/fabric/real-time-analytics/tutorial-introductio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5.xml"/><Relationship Id="rId1" Type="http://schemas.openxmlformats.org/officeDocument/2006/relationships/slideLayout" Target="../slideLayouts/slideLayout149.xml"/><Relationship Id="rId6" Type="http://schemas.openxmlformats.org/officeDocument/2006/relationships/image" Target="../media/image79.png"/><Relationship Id="rId5" Type="http://schemas.openxmlformats.org/officeDocument/2006/relationships/hyperlink" Target="https://nam06.safelinks.protection.outlook.com/?url=https%3A%2F%2Faka.ms%2FBuildWithAnalytics&amp;data=05%7C01%7Carunulag%40microsoft.com%7Ce4e86faae7744d0fcc1f08db4f3fb325%7C72f988bf86f141af91ab2d7cd011db47%7C1%7C0%7C638190907264456639%7CUnknown%7CTWFpbGZsb3d8eyJWIjoiMC4wLjAwMDAiLCJQIjoiV2luMzIiLCJBTiI6Ik1haWwiLCJXVCI6Mn0%3D%7C7000%7C%7C%7C&amp;sdata=RFZGMduUPXAGHA7nz7QDyALDUmqCwXg3tF%2BDqUTYLpA%3D&amp;reserved=0" TargetMode="External"/><Relationship Id="rId4" Type="http://schemas.openxmlformats.org/officeDocument/2006/relationships/image" Target="../media/image149.svg"/></Relationships>
</file>

<file path=ppt/slides/_rels/slide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97.xml"/><Relationship Id="rId5" Type="http://schemas.openxmlformats.org/officeDocument/2006/relationships/image" Target="../media/image79.png"/><Relationship Id="rId4" Type="http://schemas.openxmlformats.org/officeDocument/2006/relationships/image" Target="../media/image78.svg"/></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1239" y="3650879"/>
            <a:ext cx="4720061" cy="615553"/>
          </a:xfrm>
        </p:spPr>
        <p:txBody>
          <a:bodyPr/>
          <a:lstStyle/>
          <a:p>
            <a:r>
              <a:rPr lang="en-US"/>
              <a:t>Microsoft Fabric</a:t>
            </a:r>
          </a:p>
        </p:txBody>
      </p:sp>
      <p:sp>
        <p:nvSpPr>
          <p:cNvPr id="5" name="Text Placeholder 4"/>
          <p:cNvSpPr>
            <a:spLocks noGrp="1"/>
          </p:cNvSpPr>
          <p:nvPr>
            <p:ph type="body" sz="quarter" idx="12"/>
          </p:nvPr>
        </p:nvSpPr>
        <p:spPr>
          <a:xfrm>
            <a:off x="601239" y="4695056"/>
            <a:ext cx="9144000" cy="246221"/>
          </a:xfrm>
        </p:spPr>
        <p:txBody>
          <a:bodyPr vert="horz" wrap="square" lIns="0" tIns="0" rIns="0" bIns="0" rtlCol="0" anchor="t">
            <a:spAutoFit/>
          </a:bodyPr>
          <a:lstStyle/>
          <a:p>
            <a:r>
              <a:rPr lang="en-US" dirty="0">
                <a:cs typeface="Segoe UI"/>
              </a:rPr>
              <a:t>Ian Pike, Senior Azure Technical Specialist</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321AEC0-EAEB-8A1C-A7D0-C88A8442306C}"/>
              </a:ext>
            </a:extLst>
          </p:cNvPr>
          <p:cNvSpPr txBox="1">
            <a:spLocks noGrp="1"/>
          </p:cNvSpPr>
          <p:nvPr>
            <p:ph type="title" idx="4294967295"/>
          </p:nvPr>
        </p:nvSpPr>
        <p:spPr>
          <a:xfrm>
            <a:off x="588263" y="-922528"/>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Microsoft Fabric: Data analytics for the era of AI 5/5</a:t>
            </a:r>
          </a:p>
        </p:txBody>
      </p:sp>
      <p:pic>
        <p:nvPicPr>
          <p:cNvPr id="6" name="Picture 5" descr="Microsoft Fabric logo">
            <a:extLst>
              <a:ext uri="{FF2B5EF4-FFF2-40B4-BE49-F238E27FC236}">
                <a16:creationId xmlns:a16="http://schemas.microsoft.com/office/drawing/2014/main" id="{C67B66BC-8D59-1700-CB20-EE431B1B16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 uri="{C183D7F6-B498-43B3-948B-1728B52AA6E4}">
                <adec:decorative xmlns:adec="http://schemas.microsoft.com/office/drawing/2017/decorative" val="0"/>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 uri="{C183D7F6-B498-43B3-948B-1728B52AA6E4}">
                <adec:decorative xmlns:adec="http://schemas.microsoft.com/office/drawing/2017/decorative" val="0"/>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11" name="Rounded Rectangle 38" descr="Microsoft Fabric stack">
            <a:extLst>
              <a:ext uri="{FF2B5EF4-FFF2-40B4-BE49-F238E27FC236}">
                <a16:creationId xmlns:a16="http://schemas.microsoft.com/office/drawing/2014/main" id="{7FECCC8D-B330-805F-4F5B-E708921799B3}"/>
              </a:ext>
              <a:ext uri="{C183D7F6-B498-43B3-948B-1728B52AA6E4}">
                <adec:decorative xmlns:adec="http://schemas.microsoft.com/office/drawing/2017/decorative" val="1"/>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 name="Group 12" descr="OneLake across the bottom">
            <a:extLst>
              <a:ext uri="{FF2B5EF4-FFF2-40B4-BE49-F238E27FC236}">
                <a16:creationId xmlns:a16="http://schemas.microsoft.com/office/drawing/2014/main" id="{862EFC53-36FA-5102-AC50-215611BE4811}"/>
              </a:ext>
            </a:extLst>
          </p:cNvPr>
          <p:cNvGrpSpPr/>
          <p:nvPr/>
        </p:nvGrpSpPr>
        <p:grpSpPr>
          <a:xfrm>
            <a:off x="980514" y="3994854"/>
            <a:ext cx="10237313" cy="1354643"/>
            <a:chOff x="976371" y="3886265"/>
            <a:chExt cx="10237313" cy="1354643"/>
          </a:xfrm>
          <a:solidFill>
            <a:schemeClr val="accent3"/>
          </a:solidFill>
        </p:grpSpPr>
        <p:sp>
          <p:nvSpPr>
            <p:cNvPr id="16" name="Rounded Rectangle 48">
              <a:extLst>
                <a:ext uri="{FF2B5EF4-FFF2-40B4-BE49-F238E27FC236}">
                  <a16:creationId xmlns:a16="http://schemas.microsoft.com/office/drawing/2014/main" id="{887612A5-1A0A-B0DB-AA3E-A8993E610D5A}"/>
                </a:ext>
                <a:ext uri="{C183D7F6-B498-43B3-948B-1728B52AA6E4}">
                  <adec:decorative xmlns:adec="http://schemas.microsoft.com/office/drawing/2017/decorative" val="1"/>
                </a:ext>
              </a:extLst>
            </p:cNvPr>
            <p:cNvSpPr/>
            <p:nvPr/>
          </p:nvSpPr>
          <p:spPr>
            <a:xfrm>
              <a:off x="976371" y="3886265"/>
              <a:ext cx="10237313" cy="135464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43" name="Picture 42">
              <a:extLst>
                <a:ext uri="{FF2B5EF4-FFF2-40B4-BE49-F238E27FC236}">
                  <a16:creationId xmlns:a16="http://schemas.microsoft.com/office/drawing/2014/main" id="{DE975432-EF8B-14D2-834A-F063B12EEF6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 uri="{C183D7F6-B498-43B3-948B-1728B52AA6E4}">
                  <adec:decorative xmlns:adec="http://schemas.microsoft.com/office/drawing/2017/decorative" val="1"/>
                </a:ext>
              </a:extLst>
            </p:cNvPr>
            <p:cNvSpPr/>
            <p:nvPr/>
          </p:nvSpPr>
          <p:spPr>
            <a:xfrm>
              <a:off x="5639775" y="4648519"/>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 name="Group 4" descr="Data Factory">
            <a:extLst>
              <a:ext uri="{FF2B5EF4-FFF2-40B4-BE49-F238E27FC236}">
                <a16:creationId xmlns:a16="http://schemas.microsoft.com/office/drawing/2014/main" id="{0E8D83C5-C0EA-A3BD-44CA-88FD1B625B8E}"/>
              </a:ext>
            </a:extLst>
          </p:cNvPr>
          <p:cNvGrpSpPr/>
          <p:nvPr/>
        </p:nvGrpSpPr>
        <p:grpSpPr>
          <a:xfrm>
            <a:off x="976370" y="2530959"/>
            <a:ext cx="1354643" cy="1354643"/>
            <a:chOff x="976370" y="2425449"/>
            <a:chExt cx="1354643" cy="1354643"/>
          </a:xfrm>
        </p:grpSpPr>
        <p:sp>
          <p:nvSpPr>
            <p:cNvPr id="20" name="Rounded Rectangle 14">
              <a:extLst>
                <a:ext uri="{FF2B5EF4-FFF2-40B4-BE49-F238E27FC236}">
                  <a16:creationId xmlns:a16="http://schemas.microsoft.com/office/drawing/2014/main" id="{D5ADD808-334A-6081-5B2B-24E900EF9C59}"/>
                </a:ext>
                <a:ext uri="{C183D7F6-B498-43B3-948B-1728B52AA6E4}">
                  <adec:decorative xmlns:adec="http://schemas.microsoft.com/office/drawing/2017/decorative" val="1"/>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4">
              <a:extLst>
                <a:ext uri="{FF2B5EF4-FFF2-40B4-BE49-F238E27FC236}">
                  <a16:creationId xmlns:a16="http://schemas.microsoft.com/office/drawing/2014/main" id="{6BC08C4C-228B-B1A1-1031-322196AB4AD5}"/>
                </a:ext>
                <a:ext uri="{C183D7F6-B498-43B3-948B-1728B52AA6E4}">
                  <adec:decorative xmlns:adec="http://schemas.microsoft.com/office/drawing/2017/decorative" val="1"/>
                </a:ext>
              </a:extLst>
            </p:cNvPr>
            <p:cNvSpPr/>
            <p:nvPr/>
          </p:nvSpPr>
          <p:spPr>
            <a:xfrm>
              <a:off x="1181995" y="313994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10" name="Group 9" descr="Synapse Data Engineering">
            <a:extLst>
              <a:ext uri="{FF2B5EF4-FFF2-40B4-BE49-F238E27FC236}">
                <a16:creationId xmlns:a16="http://schemas.microsoft.com/office/drawing/2014/main" id="{AC6DEB95-B4AC-BD93-D36F-7BD39EA9C52C}"/>
              </a:ext>
            </a:extLst>
          </p:cNvPr>
          <p:cNvGrpSpPr/>
          <p:nvPr/>
        </p:nvGrpSpPr>
        <p:grpSpPr>
          <a:xfrm>
            <a:off x="2456979" y="2530959"/>
            <a:ext cx="1354643" cy="1354643"/>
            <a:chOff x="2456979" y="2425449"/>
            <a:chExt cx="1354643" cy="1354643"/>
          </a:xfrm>
        </p:grpSpPr>
        <p:sp>
          <p:nvSpPr>
            <p:cNvPr id="24" name="Rounded Rectangle 23">
              <a:extLst>
                <a:ext uri="{FF2B5EF4-FFF2-40B4-BE49-F238E27FC236}">
                  <a16:creationId xmlns:a16="http://schemas.microsoft.com/office/drawing/2014/main" id="{7B18ED2F-50DD-AF56-5EDA-1578B3F697E2}"/>
                </a:ext>
                <a:ext uri="{C183D7F6-B498-43B3-948B-1728B52AA6E4}">
                  <adec:decorative xmlns:adec="http://schemas.microsoft.com/office/drawing/2017/decorative" val="1"/>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5">
              <a:extLst>
                <a:ext uri="{FF2B5EF4-FFF2-40B4-BE49-F238E27FC236}">
                  <a16:creationId xmlns:a16="http://schemas.microsoft.com/office/drawing/2014/main" id="{B9EC096C-9BEE-0720-4C7F-4288712C32BA}"/>
                </a:ext>
                <a:ext uri="{C183D7F6-B498-43B3-948B-1728B52AA6E4}">
                  <adec:decorative xmlns:adec="http://schemas.microsoft.com/office/drawing/2017/decorative" val="1"/>
                </a:ext>
              </a:extLst>
            </p:cNvPr>
            <p:cNvSpPr/>
            <p:nvPr/>
          </p:nvSpPr>
          <p:spPr>
            <a:xfrm>
              <a:off x="2537659" y="3148361"/>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 uri="{C183D7F6-B498-43B3-948B-1728B52AA6E4}">
                  <adec:decorative xmlns:adec="http://schemas.microsoft.com/office/drawing/2017/decorative" val="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23" name="Group 22" descr="Synapse Data Science">
            <a:extLst>
              <a:ext uri="{FF2B5EF4-FFF2-40B4-BE49-F238E27FC236}">
                <a16:creationId xmlns:a16="http://schemas.microsoft.com/office/drawing/2014/main" id="{DC826AE6-C957-416A-D47B-D1188C2E44A0}"/>
              </a:ext>
            </a:extLst>
          </p:cNvPr>
          <p:cNvGrpSpPr/>
          <p:nvPr/>
        </p:nvGrpSpPr>
        <p:grpSpPr>
          <a:xfrm>
            <a:off x="3937588" y="2530959"/>
            <a:ext cx="1354643" cy="1354643"/>
            <a:chOff x="3937588" y="2425449"/>
            <a:chExt cx="1354643" cy="1354643"/>
          </a:xfrm>
        </p:grpSpPr>
        <p:sp>
          <p:nvSpPr>
            <p:cNvPr id="32" name="Rounded Rectangle 17">
              <a:extLst>
                <a:ext uri="{FF2B5EF4-FFF2-40B4-BE49-F238E27FC236}">
                  <a16:creationId xmlns:a16="http://schemas.microsoft.com/office/drawing/2014/main" id="{F5AF8255-56FD-5C4F-C6AD-7C07BB95EAA4}"/>
                </a:ext>
                <a:ext uri="{C183D7F6-B498-43B3-948B-1728B52AA6E4}">
                  <adec:decorative xmlns:adec="http://schemas.microsoft.com/office/drawing/2017/decorative" val="1"/>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Rounded Rectangle 17">
              <a:extLst>
                <a:ext uri="{FF2B5EF4-FFF2-40B4-BE49-F238E27FC236}">
                  <a16:creationId xmlns:a16="http://schemas.microsoft.com/office/drawing/2014/main" id="{B81A74BB-8128-B3A6-1F76-D5E7AD9D2B36}"/>
                </a:ext>
                <a:ext uri="{C183D7F6-B498-43B3-948B-1728B52AA6E4}">
                  <adec:decorative xmlns:adec="http://schemas.microsoft.com/office/drawing/2017/decorative" val="1"/>
                </a:ext>
              </a:extLst>
            </p:cNvPr>
            <p:cNvSpPr/>
            <p:nvPr/>
          </p:nvSpPr>
          <p:spPr>
            <a:xfrm>
              <a:off x="4044420" y="3148361"/>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 uri="{C183D7F6-B498-43B3-948B-1728B52AA6E4}">
                  <adec:decorative xmlns:adec="http://schemas.microsoft.com/office/drawing/2017/decorative" val="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26" name="Group 25" descr="Synapse Data Warehouse">
            <a:extLst>
              <a:ext uri="{FF2B5EF4-FFF2-40B4-BE49-F238E27FC236}">
                <a16:creationId xmlns:a16="http://schemas.microsoft.com/office/drawing/2014/main" id="{DF04F2CF-F2A7-ED37-D3E9-2A4DE2864DD4}"/>
              </a:ext>
            </a:extLst>
          </p:cNvPr>
          <p:cNvGrpSpPr/>
          <p:nvPr/>
        </p:nvGrpSpPr>
        <p:grpSpPr>
          <a:xfrm>
            <a:off x="5418197" y="2530959"/>
            <a:ext cx="1354643" cy="1354643"/>
            <a:chOff x="5418197" y="2425449"/>
            <a:chExt cx="1354643" cy="1354643"/>
          </a:xfrm>
        </p:grpSpPr>
        <p:sp>
          <p:nvSpPr>
            <p:cNvPr id="38" name="Rounded Rectangle 16">
              <a:extLst>
                <a:ext uri="{FF2B5EF4-FFF2-40B4-BE49-F238E27FC236}">
                  <a16:creationId xmlns:a16="http://schemas.microsoft.com/office/drawing/2014/main" id="{AC63C6ED-3D7A-0DB6-AC03-36A128BD892F}"/>
                </a:ext>
                <a:ext uri="{C183D7F6-B498-43B3-948B-1728B52AA6E4}">
                  <adec:decorative xmlns:adec="http://schemas.microsoft.com/office/drawing/2017/decorative" val="1"/>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9" name="Rounded Rectangle 16">
              <a:extLst>
                <a:ext uri="{FF2B5EF4-FFF2-40B4-BE49-F238E27FC236}">
                  <a16:creationId xmlns:a16="http://schemas.microsoft.com/office/drawing/2014/main" id="{78C321D3-7C9A-07D5-83CF-C7BFEBAA2BE1}"/>
                </a:ext>
                <a:ext uri="{C183D7F6-B498-43B3-948B-1728B52AA6E4}">
                  <adec:decorative xmlns:adec="http://schemas.microsoft.com/office/drawing/2017/decorative" val="1"/>
                </a:ext>
              </a:extLst>
            </p:cNvPr>
            <p:cNvSpPr/>
            <p:nvPr/>
          </p:nvSpPr>
          <p:spPr>
            <a:xfrm>
              <a:off x="5525028" y="3139942"/>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40" name="Graphic 39">
              <a:extLst>
                <a:ext uri="{FF2B5EF4-FFF2-40B4-BE49-F238E27FC236}">
                  <a16:creationId xmlns:a16="http://schemas.microsoft.com/office/drawing/2014/main" id="{A6AD8DA9-803E-AA67-7065-9062489780FD}"/>
                </a:ext>
                <a:ext uri="{C183D7F6-B498-43B3-948B-1728B52AA6E4}">
                  <adec:decorative xmlns:adec="http://schemas.microsoft.com/office/drawing/2017/decorative" val="1"/>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28" name="Group 27" descr="Synapse Real Time Analytics">
            <a:extLst>
              <a:ext uri="{FF2B5EF4-FFF2-40B4-BE49-F238E27FC236}">
                <a16:creationId xmlns:a16="http://schemas.microsoft.com/office/drawing/2014/main" id="{C4A3C8D7-9B12-AA2F-13D4-B7702847AA8F}"/>
              </a:ext>
            </a:extLst>
          </p:cNvPr>
          <p:cNvGrpSpPr/>
          <p:nvPr/>
        </p:nvGrpSpPr>
        <p:grpSpPr>
          <a:xfrm>
            <a:off x="6898806" y="2530959"/>
            <a:ext cx="1354643" cy="1354643"/>
            <a:chOff x="6898806" y="2425449"/>
            <a:chExt cx="1354643" cy="1354643"/>
          </a:xfrm>
        </p:grpSpPr>
        <p:sp>
          <p:nvSpPr>
            <p:cNvPr id="12" name="Rounded Rectangle 18">
              <a:extLst>
                <a:ext uri="{FF2B5EF4-FFF2-40B4-BE49-F238E27FC236}">
                  <a16:creationId xmlns:a16="http://schemas.microsoft.com/office/drawing/2014/main" id="{1E903268-4952-6848-C0B2-E926EF53F68B}"/>
                </a:ext>
                <a:ext uri="{C183D7F6-B498-43B3-948B-1728B52AA6E4}">
                  <adec:decorative xmlns:adec="http://schemas.microsoft.com/office/drawing/2017/decorative" val="1"/>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8">
              <a:extLst>
                <a:ext uri="{FF2B5EF4-FFF2-40B4-BE49-F238E27FC236}">
                  <a16:creationId xmlns:a16="http://schemas.microsoft.com/office/drawing/2014/main" id="{0D2BDB61-5D0B-71D6-21A4-9350F8EEB6B8}"/>
                </a:ext>
                <a:ext uri="{C183D7F6-B498-43B3-948B-1728B52AA6E4}">
                  <adec:decorative xmlns:adec="http://schemas.microsoft.com/office/drawing/2017/decorative" val="1"/>
                </a:ext>
              </a:extLst>
            </p:cNvPr>
            <p:cNvSpPr/>
            <p:nvPr/>
          </p:nvSpPr>
          <p:spPr>
            <a:xfrm>
              <a:off x="6902763" y="3148361"/>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41" name="Graphic 40">
              <a:extLst>
                <a:ext uri="{FF2B5EF4-FFF2-40B4-BE49-F238E27FC236}">
                  <a16:creationId xmlns:a16="http://schemas.microsoft.com/office/drawing/2014/main" id="{D1E65066-ED59-BB13-0E6E-AAFBFF7E94B7}"/>
                </a:ext>
                <a:ext uri="{C183D7F6-B498-43B3-948B-1728B52AA6E4}">
                  <adec:decorative xmlns:adec="http://schemas.microsoft.com/office/drawing/2017/decorative" val="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29" name="Group 28" descr="Power BI">
            <a:extLst>
              <a:ext uri="{FF2B5EF4-FFF2-40B4-BE49-F238E27FC236}">
                <a16:creationId xmlns:a16="http://schemas.microsoft.com/office/drawing/2014/main" id="{3FC73181-F3DD-F7D2-CADB-84BAAE88DC4E}"/>
              </a:ext>
            </a:extLst>
          </p:cNvPr>
          <p:cNvGrpSpPr/>
          <p:nvPr/>
        </p:nvGrpSpPr>
        <p:grpSpPr>
          <a:xfrm>
            <a:off x="8380217" y="2530959"/>
            <a:ext cx="1354643" cy="1354643"/>
            <a:chOff x="8380217" y="2425449"/>
            <a:chExt cx="1354643" cy="1354643"/>
          </a:xfrm>
        </p:grpSpPr>
        <p:sp>
          <p:nvSpPr>
            <p:cNvPr id="15" name="Rounded Rectangle 19">
              <a:extLst>
                <a:ext uri="{FF2B5EF4-FFF2-40B4-BE49-F238E27FC236}">
                  <a16:creationId xmlns:a16="http://schemas.microsoft.com/office/drawing/2014/main" id="{4FEAFA18-8E27-0C50-6E29-15781A3F3C6E}"/>
                </a:ext>
                <a:ext uri="{C183D7F6-B498-43B3-948B-1728B52AA6E4}">
                  <adec:decorative xmlns:adec="http://schemas.microsoft.com/office/drawing/2017/decorative" val="1"/>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 name="Rounded Rectangle 19">
              <a:extLst>
                <a:ext uri="{FF2B5EF4-FFF2-40B4-BE49-F238E27FC236}">
                  <a16:creationId xmlns:a16="http://schemas.microsoft.com/office/drawing/2014/main" id="{CCDE2D65-E249-CF11-2310-DDDC86FB4596}"/>
                </a:ext>
                <a:ext uri="{C183D7F6-B498-43B3-948B-1728B52AA6E4}">
                  <adec:decorative xmlns:adec="http://schemas.microsoft.com/office/drawing/2017/decorative" val="1"/>
                </a:ext>
              </a:extLst>
            </p:cNvPr>
            <p:cNvSpPr/>
            <p:nvPr/>
          </p:nvSpPr>
          <p:spPr>
            <a:xfrm>
              <a:off x="8565501" y="325183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 uri="{C183D7F6-B498-43B3-948B-1728B52AA6E4}">
                  <adec:decorative xmlns:adec="http://schemas.microsoft.com/office/drawing/2017/decorative" val="1"/>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30" name="Group 29" descr="Data Activator">
            <a:extLst>
              <a:ext uri="{FF2B5EF4-FFF2-40B4-BE49-F238E27FC236}">
                <a16:creationId xmlns:a16="http://schemas.microsoft.com/office/drawing/2014/main" id="{315A853D-B883-8D0D-603D-9DDB98FC1F7C}"/>
              </a:ext>
            </a:extLst>
          </p:cNvPr>
          <p:cNvGrpSpPr/>
          <p:nvPr/>
        </p:nvGrpSpPr>
        <p:grpSpPr>
          <a:xfrm>
            <a:off x="9860987" y="2530959"/>
            <a:ext cx="1354643" cy="1354643"/>
            <a:chOff x="9860987" y="2425449"/>
            <a:chExt cx="1354643" cy="1354643"/>
          </a:xfrm>
        </p:grpSpPr>
        <p:sp>
          <p:nvSpPr>
            <p:cNvPr id="14" name="Rounded Rectangle 19">
              <a:extLst>
                <a:ext uri="{FF2B5EF4-FFF2-40B4-BE49-F238E27FC236}">
                  <a16:creationId xmlns:a16="http://schemas.microsoft.com/office/drawing/2014/main" id="{968F0746-C793-28A2-F1B7-B1C50A85E7B1}"/>
                </a:ext>
                <a:ext uri="{C183D7F6-B498-43B3-948B-1728B52AA6E4}">
                  <adec:decorative xmlns:adec="http://schemas.microsoft.com/office/drawing/2017/decorative" val="1"/>
                </a:ext>
              </a:extLst>
            </p:cNvPr>
            <p:cNvSpPr/>
            <p:nvPr/>
          </p:nvSpPr>
          <p:spPr>
            <a:xfrm>
              <a:off x="986098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9" name="Rounded Rectangle 19">
              <a:extLst>
                <a:ext uri="{FF2B5EF4-FFF2-40B4-BE49-F238E27FC236}">
                  <a16:creationId xmlns:a16="http://schemas.microsoft.com/office/drawing/2014/main" id="{FF6CE358-47AF-5184-2682-3BA6007CE517}"/>
                </a:ext>
                <a:ext uri="{C183D7F6-B498-43B3-948B-1728B52AA6E4}">
                  <adec:decorative xmlns:adec="http://schemas.microsoft.com/office/drawing/2017/decorative" val="1"/>
                </a:ext>
              </a:extLst>
            </p:cNvPr>
            <p:cNvSpPr/>
            <p:nvPr/>
          </p:nvSpPr>
          <p:spPr>
            <a:xfrm>
              <a:off x="9959103" y="3139942"/>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45" name="Graphic 44">
              <a:extLst>
                <a:ext uri="{FF2B5EF4-FFF2-40B4-BE49-F238E27FC236}">
                  <a16:creationId xmlns:a16="http://schemas.microsoft.com/office/drawing/2014/main" id="{B28877E9-547A-FA9A-855D-DF0CD1A135A3}"/>
                </a:ext>
                <a:ext uri="{C183D7F6-B498-43B3-948B-1728B52AA6E4}">
                  <adec:decorative xmlns:adec="http://schemas.microsoft.com/office/drawing/2017/decorative" val="1"/>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spTree>
    <p:extLst>
      <p:ext uri="{BB962C8B-B14F-4D97-AF65-F5344CB8AC3E}">
        <p14:creationId xmlns:p14="http://schemas.microsoft.com/office/powerpoint/2010/main" val="37956431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68AA388-A05C-12CA-D130-5EC3A7FE491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17" name="Straight Connector 16">
            <a:extLst>
              <a:ext uri="{FF2B5EF4-FFF2-40B4-BE49-F238E27FC236}">
                <a16:creationId xmlns:a16="http://schemas.microsoft.com/office/drawing/2014/main" id="{45CFE6A8-A3B8-0CDD-2527-103C17E3EFDF}"/>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8FE306C0-780B-98EA-C111-AD9E46452E75}"/>
              </a:ext>
            </a:extLst>
          </p:cNvPr>
          <p:cNvSpPr txBox="1">
            <a:spLocks noGrp="1"/>
          </p:cNvSpPr>
          <p:nvPr>
            <p:ph type="title" idx="4294967295"/>
          </p:nvPr>
        </p:nvSpPr>
        <p:spPr>
          <a:xfrm>
            <a:off x="2179645" y="494908"/>
            <a:ext cx="942713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19" name="Text Placeholder 103">
            <a:extLst>
              <a:ext uri="{FF2B5EF4-FFF2-40B4-BE49-F238E27FC236}">
                <a16:creationId xmlns:a16="http://schemas.microsoft.com/office/drawing/2014/main" id="{79B859B8-5B72-4F61-3AE6-09658EB05F93}"/>
              </a:ext>
              <a:ext uri="{C183D7F6-B498-43B3-948B-1728B52AA6E4}">
                <adec:decorative xmlns:adec="http://schemas.microsoft.com/office/drawing/2017/decorative" val="1"/>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grpSp>
        <p:nvGrpSpPr>
          <p:cNvPr id="7" name="Group 6" descr="Complete Analytics Platform&#10;&#10;Everything, unified&#10;SaaS-ified&#10;Secured and governed">
            <a:extLst>
              <a:ext uri="{FF2B5EF4-FFF2-40B4-BE49-F238E27FC236}">
                <a16:creationId xmlns:a16="http://schemas.microsoft.com/office/drawing/2014/main" id="{086D9351-614E-3FB3-F7AE-8DEBBD7A8D8D}"/>
              </a:ext>
            </a:extLst>
          </p:cNvPr>
          <p:cNvGrpSpPr/>
          <p:nvPr/>
        </p:nvGrpSpPr>
        <p:grpSpPr>
          <a:xfrm>
            <a:off x="602352" y="2339127"/>
            <a:ext cx="2631967" cy="3272239"/>
            <a:chOff x="602352" y="2339127"/>
            <a:chExt cx="2631967" cy="3272239"/>
          </a:xfrm>
        </p:grpSpPr>
        <p:sp>
          <p:nvSpPr>
            <p:cNvPr id="13" name="Rounded Rectangle 12">
              <a:extLst>
                <a:ext uri="{FF2B5EF4-FFF2-40B4-BE49-F238E27FC236}">
                  <a16:creationId xmlns:a16="http://schemas.microsoft.com/office/drawing/2014/main" id="{CAD5C70B-8DE5-4437-DE5F-B69B397B4643}"/>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Rectangle: Rounded Corners 5">
              <a:extLst>
                <a:ext uri="{FF2B5EF4-FFF2-40B4-BE49-F238E27FC236}">
                  <a16:creationId xmlns:a16="http://schemas.microsoft.com/office/drawing/2014/main" id="{D10D4369-CCC6-E00C-2AE8-33663FF64BEE}"/>
                </a:ext>
                <a:ext uri="{C183D7F6-B498-43B3-948B-1728B52AA6E4}">
                  <adec:decorative xmlns:adec="http://schemas.microsoft.com/office/drawing/2017/decorative" val="1"/>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21" name="Straight Connector 20">
              <a:extLst>
                <a:ext uri="{FF2B5EF4-FFF2-40B4-BE49-F238E27FC236}">
                  <a16:creationId xmlns:a16="http://schemas.microsoft.com/office/drawing/2014/main" id="{71F9B47B-5A09-F020-C5A8-0481D8094530}"/>
                </a:ext>
                <a:ext uri="{C183D7F6-B498-43B3-948B-1728B52AA6E4}">
                  <adec:decorative xmlns:adec="http://schemas.microsoft.com/office/drawing/2017/decorative" val="1"/>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6AB0802-CEAD-4246-42A0-D588A935ED30}"/>
                </a:ext>
                <a:ext uri="{C183D7F6-B498-43B3-948B-1728B52AA6E4}">
                  <adec:decorative xmlns:adec="http://schemas.microsoft.com/office/drawing/2017/decorative" val="1"/>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0ED0090-535E-9F6B-6737-FA80FFA5DE20}"/>
                </a:ext>
                <a:ext uri="{C183D7F6-B498-43B3-948B-1728B52AA6E4}">
                  <adec:decorative xmlns:adec="http://schemas.microsoft.com/office/drawing/2017/decorative" val="1"/>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46" name="TextBox 45">
              <a:extLst>
                <a:ext uri="{FF2B5EF4-FFF2-40B4-BE49-F238E27FC236}">
                  <a16:creationId xmlns:a16="http://schemas.microsoft.com/office/drawing/2014/main" id="{74B96D2B-1B25-146F-DEDE-91E87733244E}"/>
                </a:ext>
                <a:ext uri="{C183D7F6-B498-43B3-948B-1728B52AA6E4}">
                  <adec:decorative xmlns:adec="http://schemas.microsoft.com/office/drawing/2017/decorative" val="1"/>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C96C7E02-86A6-757C-BE4D-8F104D46629A}"/>
                </a:ext>
                <a:ext uri="{C183D7F6-B498-43B3-948B-1728B52AA6E4}">
                  <adec:decorative xmlns:adec="http://schemas.microsoft.com/office/drawing/2017/decorative" val="1"/>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grpSp>
      <p:grpSp>
        <p:nvGrpSpPr>
          <p:cNvPr id="8" name="Group 7" descr="Lake Centric and Open&#10;&#10;OneLake&#10;One copy&#10;Open at every tier">
            <a:extLst>
              <a:ext uri="{FF2B5EF4-FFF2-40B4-BE49-F238E27FC236}">
                <a16:creationId xmlns:a16="http://schemas.microsoft.com/office/drawing/2014/main" id="{41520FE7-C86A-0FB0-E71E-AD2A478B0843}"/>
              </a:ext>
            </a:extLst>
          </p:cNvPr>
          <p:cNvGrpSpPr/>
          <p:nvPr/>
        </p:nvGrpSpPr>
        <p:grpSpPr>
          <a:xfrm>
            <a:off x="3387462" y="2339127"/>
            <a:ext cx="2631967" cy="3272239"/>
            <a:chOff x="3387462" y="2339127"/>
            <a:chExt cx="2631967" cy="3272239"/>
          </a:xfrm>
        </p:grpSpPr>
        <p:sp>
          <p:nvSpPr>
            <p:cNvPr id="14" name="Rounded Rectangle 13">
              <a:extLst>
                <a:ext uri="{FF2B5EF4-FFF2-40B4-BE49-F238E27FC236}">
                  <a16:creationId xmlns:a16="http://schemas.microsoft.com/office/drawing/2014/main" id="{29ABF7AC-FB64-695C-ED73-AFB80D02701B}"/>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8" name="Rectangle: Rounded Corners 5">
              <a:extLst>
                <a:ext uri="{FF2B5EF4-FFF2-40B4-BE49-F238E27FC236}">
                  <a16:creationId xmlns:a16="http://schemas.microsoft.com/office/drawing/2014/main" id="{962FCC76-A272-D391-23E0-A4498DF733C9}"/>
                </a:ext>
                <a:ext uri="{C183D7F6-B498-43B3-948B-1728B52AA6E4}">
                  <adec:decorative xmlns:adec="http://schemas.microsoft.com/office/drawing/2017/decorative" val="1"/>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cxnSp>
          <p:nvCxnSpPr>
            <p:cNvPr id="48" name="Straight Connector 47">
              <a:extLst>
                <a:ext uri="{FF2B5EF4-FFF2-40B4-BE49-F238E27FC236}">
                  <a16:creationId xmlns:a16="http://schemas.microsoft.com/office/drawing/2014/main" id="{EC0A8BF0-D178-CBB9-3429-8968C1730DB1}"/>
                </a:ext>
                <a:ext uri="{C183D7F6-B498-43B3-948B-1728B52AA6E4}">
                  <adec:decorative xmlns:adec="http://schemas.microsoft.com/office/drawing/2017/decorative" val="1"/>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2948BF-86FE-9B2D-CD6F-4C6412AA1E77}"/>
                </a:ext>
                <a:ext uri="{C183D7F6-B498-43B3-948B-1728B52AA6E4}">
                  <adec:decorative xmlns:adec="http://schemas.microsoft.com/office/drawing/2017/decorative" val="1"/>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303D3E3-8ABF-B152-D114-B0FDB7675421}"/>
                </a:ext>
                <a:ext uri="{C183D7F6-B498-43B3-948B-1728B52AA6E4}">
                  <adec:decorative xmlns:adec="http://schemas.microsoft.com/office/drawing/2017/decorative" val="1"/>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51" name="TextBox 50">
              <a:extLst>
                <a:ext uri="{FF2B5EF4-FFF2-40B4-BE49-F238E27FC236}">
                  <a16:creationId xmlns:a16="http://schemas.microsoft.com/office/drawing/2014/main" id="{7A9F4471-E262-F71E-8578-085D36AF5B12}"/>
                </a:ext>
                <a:ext uri="{C183D7F6-B498-43B3-948B-1728B52AA6E4}">
                  <adec:decorative xmlns:adec="http://schemas.microsoft.com/office/drawing/2017/decorative" val="1"/>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52" name="TextBox 51">
              <a:extLst>
                <a:ext uri="{FF2B5EF4-FFF2-40B4-BE49-F238E27FC236}">
                  <a16:creationId xmlns:a16="http://schemas.microsoft.com/office/drawing/2014/main" id="{95ECB768-2C9E-AD17-53CE-9F6ED6D921EF}"/>
                </a:ext>
                <a:ext uri="{C183D7F6-B498-43B3-948B-1728B52AA6E4}">
                  <adec:decorative xmlns:adec="http://schemas.microsoft.com/office/drawing/2017/decorative" val="1"/>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grpSp>
      <p:grpSp>
        <p:nvGrpSpPr>
          <p:cNvPr id="9" name="Group 8" descr="Empower Every Business User&#10;&#10;Familiar and intuitive&#10;Built into Microsoft 365&#10;Insight to action">
            <a:extLst>
              <a:ext uri="{FF2B5EF4-FFF2-40B4-BE49-F238E27FC236}">
                <a16:creationId xmlns:a16="http://schemas.microsoft.com/office/drawing/2014/main" id="{3BF562C8-5221-4AEB-7B87-C37AA24F5C75}"/>
              </a:ext>
            </a:extLst>
          </p:cNvPr>
          <p:cNvGrpSpPr/>
          <p:nvPr/>
        </p:nvGrpSpPr>
        <p:grpSpPr>
          <a:xfrm>
            <a:off x="6172572" y="2339127"/>
            <a:ext cx="2631967" cy="3272239"/>
            <a:chOff x="6172572" y="2339127"/>
            <a:chExt cx="2631967" cy="3272239"/>
          </a:xfrm>
        </p:grpSpPr>
        <p:sp>
          <p:nvSpPr>
            <p:cNvPr id="15" name="Rounded Rectangle 14">
              <a:extLst>
                <a:ext uri="{FF2B5EF4-FFF2-40B4-BE49-F238E27FC236}">
                  <a16:creationId xmlns:a16="http://schemas.microsoft.com/office/drawing/2014/main" id="{3D5DB5BA-9C52-09DF-A8A9-486D59F59978}"/>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3" name="Rectangle: Rounded Corners 5">
              <a:extLst>
                <a:ext uri="{FF2B5EF4-FFF2-40B4-BE49-F238E27FC236}">
                  <a16:creationId xmlns:a16="http://schemas.microsoft.com/office/drawing/2014/main" id="{BB7E2789-8756-D5CD-6C0C-ADB60CADBC06}"/>
                </a:ext>
                <a:ext uri="{C183D7F6-B498-43B3-948B-1728B52AA6E4}">
                  <adec:decorative xmlns:adec="http://schemas.microsoft.com/office/drawing/2017/decorative" val="1"/>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cxnSp>
          <p:nvCxnSpPr>
            <p:cNvPr id="53" name="Straight Connector 52">
              <a:extLst>
                <a:ext uri="{FF2B5EF4-FFF2-40B4-BE49-F238E27FC236}">
                  <a16:creationId xmlns:a16="http://schemas.microsoft.com/office/drawing/2014/main" id="{647CB556-C229-496C-3327-C99652FF21A0}"/>
                </a:ext>
                <a:ext uri="{C183D7F6-B498-43B3-948B-1728B52AA6E4}">
                  <adec:decorative xmlns:adec="http://schemas.microsoft.com/office/drawing/2017/decorative" val="1"/>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1D94D93-3873-2EE5-FEC8-09F23D680F52}"/>
                </a:ext>
                <a:ext uri="{C183D7F6-B498-43B3-948B-1728B52AA6E4}">
                  <adec:decorative xmlns:adec="http://schemas.microsoft.com/office/drawing/2017/decorative" val="1"/>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5CEF7B4-9B6A-FE72-DBC6-A08C3489E614}"/>
                </a:ext>
                <a:ext uri="{C183D7F6-B498-43B3-948B-1728B52AA6E4}">
                  <adec:decorative xmlns:adec="http://schemas.microsoft.com/office/drawing/2017/decorative" val="1"/>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56" name="TextBox 55">
              <a:extLst>
                <a:ext uri="{FF2B5EF4-FFF2-40B4-BE49-F238E27FC236}">
                  <a16:creationId xmlns:a16="http://schemas.microsoft.com/office/drawing/2014/main" id="{6A151F0B-8A34-65AE-67A1-F3D24D33C386}"/>
                </a:ext>
                <a:ext uri="{C183D7F6-B498-43B3-948B-1728B52AA6E4}">
                  <adec:decorative xmlns:adec="http://schemas.microsoft.com/office/drawing/2017/decorative" val="1"/>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57" name="TextBox 56">
              <a:extLst>
                <a:ext uri="{FF2B5EF4-FFF2-40B4-BE49-F238E27FC236}">
                  <a16:creationId xmlns:a16="http://schemas.microsoft.com/office/drawing/2014/main" id="{9DE792C2-6627-AC2F-2162-DCEC706081B0}"/>
                </a:ext>
                <a:ext uri="{C183D7F6-B498-43B3-948B-1728B52AA6E4}">
                  <adec:decorative xmlns:adec="http://schemas.microsoft.com/office/drawing/2017/decorative" val="1"/>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grpSp>
      <p:grpSp>
        <p:nvGrpSpPr>
          <p:cNvPr id="2" name="Group 1" descr="AI Powered&#10;&#10;Copilot accelerated&#10;GPT on your data&#10;AI-driven insights">
            <a:extLst>
              <a:ext uri="{FF2B5EF4-FFF2-40B4-BE49-F238E27FC236}">
                <a16:creationId xmlns:a16="http://schemas.microsoft.com/office/drawing/2014/main" id="{E5BCCA6F-8DBC-F3A3-5125-0D488C12BF12}"/>
              </a:ext>
            </a:extLst>
          </p:cNvPr>
          <p:cNvGrpSpPr/>
          <p:nvPr/>
        </p:nvGrpSpPr>
        <p:grpSpPr>
          <a:xfrm>
            <a:off x="8957682" y="2339127"/>
            <a:ext cx="2631967" cy="3272239"/>
            <a:chOff x="8957682" y="2339127"/>
            <a:chExt cx="2631967" cy="3272239"/>
          </a:xfrm>
        </p:grpSpPr>
        <p:sp>
          <p:nvSpPr>
            <p:cNvPr id="3" name="Rounded Rectangle 2">
              <a:extLst>
                <a:ext uri="{FF2B5EF4-FFF2-40B4-BE49-F238E27FC236}">
                  <a16:creationId xmlns:a16="http://schemas.microsoft.com/office/drawing/2014/main" id="{05F46EB4-5C22-8A41-11B7-0F6EDD8CC384}"/>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Rectangle: Rounded Corners 5">
              <a:extLst>
                <a:ext uri="{FF2B5EF4-FFF2-40B4-BE49-F238E27FC236}">
                  <a16:creationId xmlns:a16="http://schemas.microsoft.com/office/drawing/2014/main" id="{B9F9E3DB-0CFE-78BA-5D87-9E595069722B}"/>
                </a:ext>
                <a:ext uri="{C183D7F6-B498-43B3-948B-1728B52AA6E4}">
                  <adec:decorative xmlns:adec="http://schemas.microsoft.com/office/drawing/2017/decorative" val="1"/>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cxnSp>
          <p:nvCxnSpPr>
            <p:cNvPr id="5" name="Straight Connector 4">
              <a:extLst>
                <a:ext uri="{FF2B5EF4-FFF2-40B4-BE49-F238E27FC236}">
                  <a16:creationId xmlns:a16="http://schemas.microsoft.com/office/drawing/2014/main" id="{122E6879-B8CC-2E97-0E26-4656147B9389}"/>
                </a:ext>
                <a:ext uri="{C183D7F6-B498-43B3-948B-1728B52AA6E4}">
                  <adec:decorative xmlns:adec="http://schemas.microsoft.com/office/drawing/2017/decorative" val="1"/>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1247B55-9A36-505A-FBFF-1CE50BB8577A}"/>
                </a:ext>
                <a:ext uri="{C183D7F6-B498-43B3-948B-1728B52AA6E4}">
                  <adec:decorative xmlns:adec="http://schemas.microsoft.com/office/drawing/2017/decorative" val="1"/>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E3CD22-4876-5DC5-38BE-E2FDC80D7DF9}"/>
                </a:ext>
                <a:ext uri="{C183D7F6-B498-43B3-948B-1728B52AA6E4}">
                  <adec:decorative xmlns:adec="http://schemas.microsoft.com/office/drawing/2017/decorative" val="1"/>
                </a:ext>
              </a:extLst>
            </p:cNvPr>
            <p:cNvSpPr txBox="1">
              <a:spLocks/>
            </p:cNvSpPr>
            <p:nvPr/>
          </p:nvSpPr>
          <p:spPr>
            <a:xfrm>
              <a:off x="8957682" y="4024068"/>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11" name="TextBox 10">
              <a:extLst>
                <a:ext uri="{FF2B5EF4-FFF2-40B4-BE49-F238E27FC236}">
                  <a16:creationId xmlns:a16="http://schemas.microsoft.com/office/drawing/2014/main" id="{1F234484-F98E-7DBA-D7DC-33F583DCDD91}"/>
                </a:ext>
                <a:ext uri="{C183D7F6-B498-43B3-948B-1728B52AA6E4}">
                  <adec:decorative xmlns:adec="http://schemas.microsoft.com/office/drawing/2017/decorative" val="1"/>
                </a:ext>
              </a:extLst>
            </p:cNvPr>
            <p:cNvSpPr txBox="1">
              <a:spLocks/>
            </p:cNvSpPr>
            <p:nvPr/>
          </p:nvSpPr>
          <p:spPr>
            <a:xfrm>
              <a:off x="8957682" y="4502699"/>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GPT on your data</a:t>
              </a:r>
            </a:p>
          </p:txBody>
        </p:sp>
        <p:sp>
          <p:nvSpPr>
            <p:cNvPr id="12" name="TextBox 11">
              <a:extLst>
                <a:ext uri="{FF2B5EF4-FFF2-40B4-BE49-F238E27FC236}">
                  <a16:creationId xmlns:a16="http://schemas.microsoft.com/office/drawing/2014/main" id="{6B947272-8569-2270-F0F4-8DA7ACD82FE9}"/>
                </a:ext>
                <a:ext uri="{C183D7F6-B498-43B3-948B-1728B52AA6E4}">
                  <adec:decorative xmlns:adec="http://schemas.microsoft.com/office/drawing/2017/decorative" val="1"/>
                </a:ext>
              </a:extLst>
            </p:cNvPr>
            <p:cNvSpPr txBox="1">
              <a:spLocks/>
            </p:cNvSpPr>
            <p:nvPr/>
          </p:nvSpPr>
          <p:spPr>
            <a:xfrm>
              <a:off x="8957682" y="4981330"/>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grpSp>
    </p:spTree>
    <p:extLst>
      <p:ext uri="{BB962C8B-B14F-4D97-AF65-F5344CB8AC3E}">
        <p14:creationId xmlns:p14="http://schemas.microsoft.com/office/powerpoint/2010/main" val="3077501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200"/>
                                  </p:stCondLst>
                                  <p:childTnLst>
                                    <p:animMotion origin="layout" path="M -3.125E-6 2.59259E-6 L -3.125E-6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4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400"/>
                                  </p:stCondLst>
                                  <p:childTnLst>
                                    <p:animMotion origin="layout" path="M -3.125E-6 2.59259E-6 L -3.125E-6 0.03541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600"/>
                                  </p:stCondLst>
                                  <p:childTnLst>
                                    <p:animMotion origin="layout" path="M -3.125E-6 2.59259E-6 L -3.125E-6 0.03541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nodeType="withEffect">
                                  <p:stCondLst>
                                    <p:cond delay="8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800"/>
                                  </p:stCondLst>
                                  <p:childTnLst>
                                    <p:animMotion origin="layout" path="M -3.125E-6 2.59259E-6 L -3.125E-6 0.03541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hidden="1">
            <a:extLst>
              <a:ext uri="{FF2B5EF4-FFF2-40B4-BE49-F238E27FC236}">
                <a16:creationId xmlns:a16="http://schemas.microsoft.com/office/drawing/2014/main" id="{9276524A-6C73-E126-AB1C-F07C9FF1CDCA}"/>
              </a:ext>
            </a:extLst>
          </p:cNvPr>
          <p:cNvSpPr>
            <a:spLocks noGrp="1"/>
          </p:cNvSpPr>
          <p:nvPr>
            <p:ph type="title" idx="4294967295"/>
          </p:nvPr>
        </p:nvSpPr>
        <p:spPr>
          <a:xfrm>
            <a:off x="588263" y="-1006745"/>
            <a:ext cx="11018520" cy="553998"/>
          </a:xfrm>
        </p:spPr>
        <p:txBody>
          <a:bodyPr/>
          <a:lstStyle/>
          <a:p>
            <a:r>
              <a:rPr lang="en-US"/>
              <a:t>Microsoft Fabric: Complete analytics platform</a:t>
            </a:r>
          </a:p>
        </p:txBody>
      </p:sp>
      <p:grpSp>
        <p:nvGrpSpPr>
          <p:cNvPr id="7" name="Group 6">
            <a:extLst>
              <a:ext uri="{FF2B5EF4-FFF2-40B4-BE49-F238E27FC236}">
                <a16:creationId xmlns:a16="http://schemas.microsoft.com/office/drawing/2014/main" id="{2164BDDE-7C0A-702D-6A5B-BFD5CF93D687}"/>
              </a:ext>
              <a:ext uri="{C183D7F6-B498-43B3-948B-1728B52AA6E4}">
                <adec:decorative xmlns:adec="http://schemas.microsoft.com/office/drawing/2017/decorative" val="1"/>
              </a:ext>
            </a:extLst>
          </p:cNvPr>
          <p:cNvGrpSpPr/>
          <p:nvPr/>
        </p:nvGrpSpPr>
        <p:grpSpPr>
          <a:xfrm>
            <a:off x="602352" y="2339127"/>
            <a:ext cx="2631967" cy="3272239"/>
            <a:chOff x="602352" y="2339127"/>
            <a:chExt cx="2631967" cy="3272239"/>
          </a:xfrm>
        </p:grpSpPr>
        <p:sp>
          <p:nvSpPr>
            <p:cNvPr id="8" name="Rounded Rectangle 7">
              <a:extLst>
                <a:ext uri="{FF2B5EF4-FFF2-40B4-BE49-F238E27FC236}">
                  <a16:creationId xmlns:a16="http://schemas.microsoft.com/office/drawing/2014/main" id="{FA22D24D-6433-4F1A-16BB-37328A90E661}"/>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9" name="Rectangle: Rounded Corners 5">
              <a:extLst>
                <a:ext uri="{FF2B5EF4-FFF2-40B4-BE49-F238E27FC236}">
                  <a16:creationId xmlns:a16="http://schemas.microsoft.com/office/drawing/2014/main" id="{4A4A656F-F98E-1706-2130-975114B4520A}"/>
                </a:ext>
                <a:ext uri="{C183D7F6-B498-43B3-948B-1728B52AA6E4}">
                  <adec:decorative xmlns:adec="http://schemas.microsoft.com/office/drawing/2017/decorative" val="1"/>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10" name="Straight Connector 9">
              <a:extLst>
                <a:ext uri="{FF2B5EF4-FFF2-40B4-BE49-F238E27FC236}">
                  <a16:creationId xmlns:a16="http://schemas.microsoft.com/office/drawing/2014/main" id="{B6E2C0ED-E9DD-3E4F-7637-0C64C0D9E08F}"/>
                </a:ext>
                <a:ext uri="{C183D7F6-B498-43B3-948B-1728B52AA6E4}">
                  <adec:decorative xmlns:adec="http://schemas.microsoft.com/office/drawing/2017/decorative" val="1"/>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7A2A51-75F7-CE8D-26E3-3ED056B11F2F}"/>
                </a:ext>
                <a:ext uri="{C183D7F6-B498-43B3-948B-1728B52AA6E4}">
                  <adec:decorative xmlns:adec="http://schemas.microsoft.com/office/drawing/2017/decorative" val="1"/>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704100-378D-422C-8441-EA00184144DC}"/>
                </a:ext>
                <a:ext uri="{C183D7F6-B498-43B3-948B-1728B52AA6E4}">
                  <adec:decorative xmlns:adec="http://schemas.microsoft.com/office/drawing/2017/decorative" val="1"/>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13" name="TextBox 12">
              <a:extLst>
                <a:ext uri="{FF2B5EF4-FFF2-40B4-BE49-F238E27FC236}">
                  <a16:creationId xmlns:a16="http://schemas.microsoft.com/office/drawing/2014/main" id="{74FEA3DE-67FA-CC60-D058-13C82F9C7F60}"/>
                </a:ext>
                <a:ext uri="{C183D7F6-B498-43B3-948B-1728B52AA6E4}">
                  <adec:decorative xmlns:adec="http://schemas.microsoft.com/office/drawing/2017/decorative" val="1"/>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4" name="TextBox 13">
              <a:extLst>
                <a:ext uri="{FF2B5EF4-FFF2-40B4-BE49-F238E27FC236}">
                  <a16:creationId xmlns:a16="http://schemas.microsoft.com/office/drawing/2014/main" id="{B12E3586-5A06-3974-7788-EDEA7F0CBDAF}"/>
                </a:ext>
                <a:ext uri="{C183D7F6-B498-43B3-948B-1728B52AA6E4}">
                  <adec:decorative xmlns:adec="http://schemas.microsoft.com/office/drawing/2017/decorative" val="1"/>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grpSp>
      <p:sp>
        <p:nvSpPr>
          <p:cNvPr id="60" name="Rounded Rectangle 59">
            <a:extLst>
              <a:ext uri="{FF2B5EF4-FFF2-40B4-BE49-F238E27FC236}">
                <a16:creationId xmlns:a16="http://schemas.microsoft.com/office/drawing/2014/main" id="{38181967-DE0E-197F-6394-3F7E6861DA2F}"/>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1" name="Rounded Rectangle 60">
            <a:extLst>
              <a:ext uri="{FF2B5EF4-FFF2-40B4-BE49-F238E27FC236}">
                <a16:creationId xmlns:a16="http://schemas.microsoft.com/office/drawing/2014/main" id="{721C12B8-1CD7-B984-E33F-45228E889EA5}"/>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2" name="Rounded Rectangle 61">
            <a:extLst>
              <a:ext uri="{FF2B5EF4-FFF2-40B4-BE49-F238E27FC236}">
                <a16:creationId xmlns:a16="http://schemas.microsoft.com/office/drawing/2014/main" id="{B4F866F1-FC85-2404-E92D-8E15CFBC5F3B}"/>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0" name="Rectangle: Rounded Corners 5">
            <a:extLst>
              <a:ext uri="{FF2B5EF4-FFF2-40B4-BE49-F238E27FC236}">
                <a16:creationId xmlns:a16="http://schemas.microsoft.com/office/drawing/2014/main" id="{36C5AF43-C8DC-7F43-E30A-16D4D9661248}"/>
              </a:ext>
              <a:ext uri="{C183D7F6-B498-43B3-948B-1728B52AA6E4}">
                <adec:decorative xmlns:adec="http://schemas.microsoft.com/office/drawing/2017/decorative" val="1"/>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sp>
        <p:nvSpPr>
          <p:cNvPr id="35" name="Rectangle: Rounded Corners 5">
            <a:extLst>
              <a:ext uri="{FF2B5EF4-FFF2-40B4-BE49-F238E27FC236}">
                <a16:creationId xmlns:a16="http://schemas.microsoft.com/office/drawing/2014/main" id="{0CFEB318-7344-6EC2-C2EA-7FAA791DF86A}"/>
              </a:ext>
              <a:ext uri="{C183D7F6-B498-43B3-948B-1728B52AA6E4}">
                <adec:decorative xmlns:adec="http://schemas.microsoft.com/office/drawing/2017/decorative" val="1"/>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sp>
        <p:nvSpPr>
          <p:cNvPr id="39" name="Rectangle: Rounded Corners 5">
            <a:extLst>
              <a:ext uri="{FF2B5EF4-FFF2-40B4-BE49-F238E27FC236}">
                <a16:creationId xmlns:a16="http://schemas.microsoft.com/office/drawing/2014/main" id="{BED3A029-92D0-4DFF-002A-C4D803F97F54}"/>
              </a:ext>
              <a:ext uri="{C183D7F6-B498-43B3-948B-1728B52AA6E4}">
                <adec:decorative xmlns:adec="http://schemas.microsoft.com/office/drawing/2017/decorative" val="1"/>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grpSp>
        <p:nvGrpSpPr>
          <p:cNvPr id="17" name="Group 16" descr="Microsoft Fabric menu slide with &quot;Complete Analytics Platform&quot; section highlighted.&#10;&#10;Complete Analytics Platform:&#10;Everything, unified&#10;SaaS-ified&#10;Secured and governed">
            <a:extLst>
              <a:ext uri="{FF2B5EF4-FFF2-40B4-BE49-F238E27FC236}">
                <a16:creationId xmlns:a16="http://schemas.microsoft.com/office/drawing/2014/main" id="{6CAD66E8-AD78-93BE-D57C-58E533BDEDD7}"/>
              </a:ext>
            </a:extLst>
          </p:cNvPr>
          <p:cNvGrpSpPr/>
          <p:nvPr/>
        </p:nvGrpSpPr>
        <p:grpSpPr>
          <a:xfrm>
            <a:off x="602352" y="2339127"/>
            <a:ext cx="2631967" cy="3272239"/>
            <a:chOff x="602352" y="2339127"/>
            <a:chExt cx="2631967" cy="3272239"/>
          </a:xfrm>
        </p:grpSpPr>
        <p:sp>
          <p:nvSpPr>
            <p:cNvPr id="63" name="Rounded Rectangle 62">
              <a:extLst>
                <a:ext uri="{FF2B5EF4-FFF2-40B4-BE49-F238E27FC236}">
                  <a16:creationId xmlns:a16="http://schemas.microsoft.com/office/drawing/2014/main" id="{62C4A281-0032-382A-2A8E-003750D94DE1}"/>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gradFill>
              <a:gsLst>
                <a:gs pos="72000">
                  <a:srgbClr val="49C5B1"/>
                </a:gs>
                <a:gs pos="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Rectangle: Rounded Corners 5">
              <a:extLst>
                <a:ext uri="{FF2B5EF4-FFF2-40B4-BE49-F238E27FC236}">
                  <a16:creationId xmlns:a16="http://schemas.microsoft.com/office/drawing/2014/main" id="{7E2ECF6E-0EE5-EB37-E5F7-983A22D974A5}"/>
                </a:ext>
                <a:ext uri="{C183D7F6-B498-43B3-948B-1728B52AA6E4}">
                  <adec:decorative xmlns:adec="http://schemas.microsoft.com/office/drawing/2017/decorative" val="1"/>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000000"/>
                  </a:solidFill>
                  <a:effectLst/>
                  <a:uLnTx/>
                  <a:uFillTx/>
                  <a:latin typeface="Segoe UI Semibold"/>
                  <a:ea typeface="+mn-ea"/>
                  <a:cs typeface="Segoe UI"/>
                </a:rPr>
              </a:br>
              <a:r>
                <a:rPr kumimoji="0" lang="en-US" sz="2400" b="0" i="0" u="none" strike="noStrike" kern="1200" cap="none" spc="0" normalizeH="0" baseline="0" noProof="0">
                  <a:ln>
                    <a:noFill/>
                  </a:ln>
                  <a:solidFill>
                    <a:srgbClr val="000000"/>
                  </a:solidFill>
                  <a:effectLst/>
                  <a:uLnTx/>
                  <a:uFillTx/>
                  <a:latin typeface="Segoe UI Semibold"/>
                  <a:ea typeface="+mn-ea"/>
                  <a:cs typeface="Segoe UI"/>
                </a:rPr>
                <a:t>Analytics Platform</a:t>
              </a:r>
            </a:p>
          </p:txBody>
        </p:sp>
        <p:cxnSp>
          <p:nvCxnSpPr>
            <p:cNvPr id="16" name="Straight Connector 15">
              <a:extLst>
                <a:ext uri="{FF2B5EF4-FFF2-40B4-BE49-F238E27FC236}">
                  <a16:creationId xmlns:a16="http://schemas.microsoft.com/office/drawing/2014/main" id="{96F416AB-5CEC-1705-9A03-2D78E4204857}"/>
                </a:ext>
                <a:ext uri="{C183D7F6-B498-43B3-948B-1728B52AA6E4}">
                  <adec:decorative xmlns:adec="http://schemas.microsoft.com/office/drawing/2017/decorative" val="1"/>
                </a:ext>
              </a:extLst>
            </p:cNvPr>
            <p:cNvCxnSpPr>
              <a:cxnSpLocks/>
            </p:cNvCxnSpPr>
            <p:nvPr/>
          </p:nvCxnSpPr>
          <p:spPr>
            <a:xfrm>
              <a:off x="816289" y="4417272"/>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DD6069-698D-445B-91B0-18DC17177FC7}"/>
                </a:ext>
                <a:ext uri="{C183D7F6-B498-43B3-948B-1728B52AA6E4}">
                  <adec:decorative xmlns:adec="http://schemas.microsoft.com/office/drawing/2017/decorative" val="1"/>
                </a:ext>
              </a:extLst>
            </p:cNvPr>
            <p:cNvCxnSpPr>
              <a:cxnSpLocks/>
            </p:cNvCxnSpPr>
            <p:nvPr/>
          </p:nvCxnSpPr>
          <p:spPr>
            <a:xfrm>
              <a:off x="816289" y="4895903"/>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847EC368-58DB-272C-84BE-78F284A2CFEA}"/>
                </a:ext>
                <a:ext uri="{C183D7F6-B498-43B3-948B-1728B52AA6E4}">
                  <adec:decorative xmlns:adec="http://schemas.microsoft.com/office/drawing/2017/decorative" val="1"/>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Everything, unified</a:t>
              </a:r>
            </a:p>
          </p:txBody>
        </p:sp>
        <p:sp>
          <p:nvSpPr>
            <p:cNvPr id="75" name="TextBox 74">
              <a:extLst>
                <a:ext uri="{FF2B5EF4-FFF2-40B4-BE49-F238E27FC236}">
                  <a16:creationId xmlns:a16="http://schemas.microsoft.com/office/drawing/2014/main" id="{AD7E3744-97B6-7703-8FDF-B2F0D36DA813}"/>
                </a:ext>
                <a:ext uri="{C183D7F6-B498-43B3-948B-1728B52AA6E4}">
                  <adec:decorative xmlns:adec="http://schemas.microsoft.com/office/drawing/2017/decorative" val="1"/>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000000"/>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76" name="TextBox 75">
              <a:extLst>
                <a:ext uri="{FF2B5EF4-FFF2-40B4-BE49-F238E27FC236}">
                  <a16:creationId xmlns:a16="http://schemas.microsoft.com/office/drawing/2014/main" id="{974E5044-E65E-201A-18A4-0C6A89261A44}"/>
                </a:ext>
                <a:ext uri="{C183D7F6-B498-43B3-948B-1728B52AA6E4}">
                  <adec:decorative xmlns:adec="http://schemas.microsoft.com/office/drawing/2017/decorative" val="1"/>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Secured and governed</a:t>
              </a:r>
            </a:p>
          </p:txBody>
        </p:sp>
      </p:grpSp>
      <p:cxnSp>
        <p:nvCxnSpPr>
          <p:cNvPr id="82" name="Straight Connector 81">
            <a:extLst>
              <a:ext uri="{FF2B5EF4-FFF2-40B4-BE49-F238E27FC236}">
                <a16:creationId xmlns:a16="http://schemas.microsoft.com/office/drawing/2014/main" id="{7E46EA97-06BA-1BE3-5906-B37F4EF985B5}"/>
              </a:ext>
              <a:ext uri="{C183D7F6-B498-43B3-948B-1728B52AA6E4}">
                <adec:decorative xmlns:adec="http://schemas.microsoft.com/office/drawing/2017/decorative" val="1"/>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66395A2-CCAF-259A-A55B-F79428D16769}"/>
              </a:ext>
              <a:ext uri="{C183D7F6-B498-43B3-948B-1728B52AA6E4}">
                <adec:decorative xmlns:adec="http://schemas.microsoft.com/office/drawing/2017/decorative" val="1"/>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82E4E92-227A-165B-1247-A701AA7A231F}"/>
              </a:ext>
              <a:ext uri="{C183D7F6-B498-43B3-948B-1728B52AA6E4}">
                <adec:decorative xmlns:adec="http://schemas.microsoft.com/office/drawing/2017/decorative" val="1"/>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85" name="TextBox 84">
            <a:extLst>
              <a:ext uri="{FF2B5EF4-FFF2-40B4-BE49-F238E27FC236}">
                <a16:creationId xmlns:a16="http://schemas.microsoft.com/office/drawing/2014/main" id="{AE5AF4AF-288B-8634-EC26-6F96FC58818D}"/>
              </a:ext>
              <a:ext uri="{C183D7F6-B498-43B3-948B-1728B52AA6E4}">
                <adec:decorative xmlns:adec="http://schemas.microsoft.com/office/drawing/2017/decorative" val="1"/>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86" name="TextBox 85">
            <a:extLst>
              <a:ext uri="{FF2B5EF4-FFF2-40B4-BE49-F238E27FC236}">
                <a16:creationId xmlns:a16="http://schemas.microsoft.com/office/drawing/2014/main" id="{8DF3F125-1EBF-E7F0-78B9-A5A47B7C0BAC}"/>
              </a:ext>
              <a:ext uri="{C183D7F6-B498-43B3-948B-1728B52AA6E4}">
                <adec:decorative xmlns:adec="http://schemas.microsoft.com/office/drawing/2017/decorative" val="1"/>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cxnSp>
        <p:nvCxnSpPr>
          <p:cNvPr id="94" name="Straight Connector 93">
            <a:extLst>
              <a:ext uri="{FF2B5EF4-FFF2-40B4-BE49-F238E27FC236}">
                <a16:creationId xmlns:a16="http://schemas.microsoft.com/office/drawing/2014/main" id="{CA32E74D-38CC-BB41-B8CA-C8BA8CE77645}"/>
              </a:ext>
              <a:ext uri="{C183D7F6-B498-43B3-948B-1728B52AA6E4}">
                <adec:decorative xmlns:adec="http://schemas.microsoft.com/office/drawing/2017/decorative" val="1"/>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407AE40-A660-D62E-7930-96977EF1155D}"/>
              </a:ext>
              <a:ext uri="{C183D7F6-B498-43B3-948B-1728B52AA6E4}">
                <adec:decorative xmlns:adec="http://schemas.microsoft.com/office/drawing/2017/decorative" val="1"/>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BEC622B-86AD-551F-7BBC-773EE4162F60}"/>
              </a:ext>
              <a:ext uri="{C183D7F6-B498-43B3-948B-1728B52AA6E4}">
                <adec:decorative xmlns:adec="http://schemas.microsoft.com/office/drawing/2017/decorative" val="1"/>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97" name="TextBox 96">
            <a:extLst>
              <a:ext uri="{FF2B5EF4-FFF2-40B4-BE49-F238E27FC236}">
                <a16:creationId xmlns:a16="http://schemas.microsoft.com/office/drawing/2014/main" id="{BE9B3D94-D2B5-313C-33B5-412C590AA6C1}"/>
              </a:ext>
              <a:ext uri="{C183D7F6-B498-43B3-948B-1728B52AA6E4}">
                <adec:decorative xmlns:adec="http://schemas.microsoft.com/office/drawing/2017/decorative" val="1"/>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98" name="TextBox 97">
            <a:extLst>
              <a:ext uri="{FF2B5EF4-FFF2-40B4-BE49-F238E27FC236}">
                <a16:creationId xmlns:a16="http://schemas.microsoft.com/office/drawing/2014/main" id="{A0A9CEDE-B564-2AEB-03D3-8282C2DF7E84}"/>
              </a:ext>
              <a:ext uri="{C183D7F6-B498-43B3-948B-1728B52AA6E4}">
                <adec:decorative xmlns:adec="http://schemas.microsoft.com/office/drawing/2017/decorative" val="1"/>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cxnSp>
        <p:nvCxnSpPr>
          <p:cNvPr id="99" name="Straight Connector 98">
            <a:extLst>
              <a:ext uri="{FF2B5EF4-FFF2-40B4-BE49-F238E27FC236}">
                <a16:creationId xmlns:a16="http://schemas.microsoft.com/office/drawing/2014/main" id="{FEFF8833-EA25-3F61-FEB7-4199F8F588E7}"/>
              </a:ext>
              <a:ext uri="{C183D7F6-B498-43B3-948B-1728B52AA6E4}">
                <adec:decorative xmlns:adec="http://schemas.microsoft.com/office/drawing/2017/decorative" val="1"/>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346A82B-E0A1-6E69-CA04-F4CB2E643D11}"/>
              </a:ext>
              <a:ext uri="{C183D7F6-B498-43B3-948B-1728B52AA6E4}">
                <adec:decorative xmlns:adec="http://schemas.microsoft.com/office/drawing/2017/decorative" val="1"/>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3708655-515A-2F14-372D-07CD62B3E6D0}"/>
              </a:ext>
              <a:ext uri="{C183D7F6-B498-43B3-948B-1728B52AA6E4}">
                <adec:decorative xmlns:adec="http://schemas.microsoft.com/office/drawing/2017/decorative" val="1"/>
              </a:ext>
            </a:extLst>
          </p:cNvPr>
          <p:cNvSpPr txBox="1">
            <a:spLocks/>
          </p:cNvSpPr>
          <p:nvPr/>
        </p:nvSpPr>
        <p:spPr>
          <a:xfrm>
            <a:off x="895768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102" name="TextBox 101">
            <a:extLst>
              <a:ext uri="{FF2B5EF4-FFF2-40B4-BE49-F238E27FC236}">
                <a16:creationId xmlns:a16="http://schemas.microsoft.com/office/drawing/2014/main" id="{E4F9FC70-47F9-DBC0-DCAC-9F8D8741A1F8}"/>
              </a:ext>
              <a:ext uri="{C183D7F6-B498-43B3-948B-1728B52AA6E4}">
                <adec:decorative xmlns:adec="http://schemas.microsoft.com/office/drawing/2017/decorative" val="1"/>
              </a:ext>
            </a:extLst>
          </p:cNvPr>
          <p:cNvSpPr txBox="1">
            <a:spLocks/>
          </p:cNvSpPr>
          <p:nvPr/>
        </p:nvSpPr>
        <p:spPr>
          <a:xfrm>
            <a:off x="895768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GPT on your data</a:t>
            </a:r>
          </a:p>
        </p:txBody>
      </p:sp>
      <p:sp>
        <p:nvSpPr>
          <p:cNvPr id="103" name="TextBox 102">
            <a:extLst>
              <a:ext uri="{FF2B5EF4-FFF2-40B4-BE49-F238E27FC236}">
                <a16:creationId xmlns:a16="http://schemas.microsoft.com/office/drawing/2014/main" id="{3175F98E-BC6D-7854-B3D8-EA2A9949D4B2}"/>
              </a:ext>
              <a:ext uri="{C183D7F6-B498-43B3-948B-1728B52AA6E4}">
                <adec:decorative xmlns:adec="http://schemas.microsoft.com/office/drawing/2017/decorative" val="1"/>
              </a:ext>
            </a:extLst>
          </p:cNvPr>
          <p:cNvSpPr txBox="1">
            <a:spLocks/>
          </p:cNvSpPr>
          <p:nvPr/>
        </p:nvSpPr>
        <p:spPr>
          <a:xfrm>
            <a:off x="895768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sp>
        <p:nvSpPr>
          <p:cNvPr id="2" name="Rectangle 1">
            <a:extLst>
              <a:ext uri="{FF2B5EF4-FFF2-40B4-BE49-F238E27FC236}">
                <a16:creationId xmlns:a16="http://schemas.microsoft.com/office/drawing/2014/main" id="{D30951EA-ED2A-08FA-BF2E-48C3527FF595}"/>
              </a:ext>
              <a:ext uri="{C183D7F6-B498-43B3-948B-1728B52AA6E4}">
                <adec:decorative xmlns:adec="http://schemas.microsoft.com/office/drawing/2017/decorative" val="1"/>
              </a:ext>
            </a:extLst>
          </p:cNvPr>
          <p:cNvSpPr/>
          <p:nvPr/>
        </p:nvSpPr>
        <p:spPr bwMode="auto">
          <a:xfrm>
            <a:off x="3448256" y="2243477"/>
            <a:ext cx="8335146"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8C26FCC4-70F4-149C-2D8B-C0E90F6DFA3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4" name="Straight Connector 3">
            <a:extLst>
              <a:ext uri="{FF2B5EF4-FFF2-40B4-BE49-F238E27FC236}">
                <a16:creationId xmlns:a16="http://schemas.microsoft.com/office/drawing/2014/main" id="{5751CB4F-BA3A-315A-B82E-2559A75EB083}"/>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75437134-5F9D-197E-8C21-D1C9FF0D4C41}"/>
              </a:ext>
              <a:ext uri="{C183D7F6-B498-43B3-948B-1728B52AA6E4}">
                <adec:decorative xmlns:adec="http://schemas.microsoft.com/office/drawing/2017/decorative" val="1"/>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6" name="Text Placeholder 103">
            <a:extLst>
              <a:ext uri="{FF2B5EF4-FFF2-40B4-BE49-F238E27FC236}">
                <a16:creationId xmlns:a16="http://schemas.microsoft.com/office/drawing/2014/main" id="{385C3639-1A95-7FDD-A37C-841F42CEC8FD}"/>
              </a:ext>
              <a:ext uri="{C183D7F6-B498-43B3-948B-1728B52AA6E4}">
                <adec:decorative xmlns:adec="http://schemas.microsoft.com/office/drawing/2017/decorative" val="1"/>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1182448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hidden="1">
            <a:extLst>
              <a:ext uri="{FF2B5EF4-FFF2-40B4-BE49-F238E27FC236}">
                <a16:creationId xmlns:a16="http://schemas.microsoft.com/office/drawing/2014/main" id="{AF5CF7B1-0F7C-A3EB-89AA-B5C19E2986C6}"/>
              </a:ext>
            </a:extLst>
          </p:cNvPr>
          <p:cNvSpPr>
            <a:spLocks noGrp="1"/>
          </p:cNvSpPr>
          <p:nvPr>
            <p:ph type="title" idx="4294967295"/>
          </p:nvPr>
        </p:nvSpPr>
        <p:spPr>
          <a:xfrm>
            <a:off x="588263" y="-945967"/>
            <a:ext cx="11018520" cy="553998"/>
          </a:xfrm>
        </p:spPr>
        <p:txBody>
          <a:bodyPr/>
          <a:lstStyle/>
          <a:p>
            <a:r>
              <a:rPr lang="en-US"/>
              <a:t>Microsoft Fabric</a:t>
            </a:r>
          </a:p>
        </p:txBody>
      </p:sp>
      <p:grpSp>
        <p:nvGrpSpPr>
          <p:cNvPr id="58" name="Group 57">
            <a:extLst>
              <a:ext uri="{FF2B5EF4-FFF2-40B4-BE49-F238E27FC236}">
                <a16:creationId xmlns:a16="http://schemas.microsoft.com/office/drawing/2014/main" id="{BC1BDD16-5176-6251-9E6F-879A2032D7E0}"/>
              </a:ext>
              <a:ext uri="{C183D7F6-B498-43B3-948B-1728B52AA6E4}">
                <adec:decorative xmlns:adec="http://schemas.microsoft.com/office/drawing/2017/decorative" val="1"/>
              </a:ext>
            </a:extLst>
          </p:cNvPr>
          <p:cNvGrpSpPr/>
          <p:nvPr/>
        </p:nvGrpSpPr>
        <p:grpSpPr>
          <a:xfrm>
            <a:off x="8844460" y="2023930"/>
            <a:ext cx="571555" cy="4348566"/>
            <a:chOff x="8244001" y="2023930"/>
            <a:chExt cx="571555" cy="4122075"/>
          </a:xfrm>
        </p:grpSpPr>
        <p:grpSp>
          <p:nvGrpSpPr>
            <p:cNvPr id="41" name="Group 40">
              <a:extLst>
                <a:ext uri="{FF2B5EF4-FFF2-40B4-BE49-F238E27FC236}">
                  <a16:creationId xmlns:a16="http://schemas.microsoft.com/office/drawing/2014/main" id="{550725C1-E064-0A1B-C252-4D2A61A47E8C}"/>
                </a:ext>
              </a:extLst>
            </p:cNvPr>
            <p:cNvGrpSpPr/>
            <p:nvPr/>
          </p:nvGrpSpPr>
          <p:grpSpPr>
            <a:xfrm rot="10800000">
              <a:off x="8529059" y="5962399"/>
              <a:ext cx="286497" cy="183606"/>
              <a:chOff x="3767569" y="2458608"/>
              <a:chExt cx="286497" cy="116757"/>
            </a:xfrm>
          </p:grpSpPr>
          <p:sp>
            <p:nvSpPr>
              <p:cNvPr id="50" name="Arc 49">
                <a:extLst>
                  <a:ext uri="{FF2B5EF4-FFF2-40B4-BE49-F238E27FC236}">
                    <a16:creationId xmlns:a16="http://schemas.microsoft.com/office/drawing/2014/main" id="{AAC18824-D7A6-3353-8168-C80543675764}"/>
                  </a:ext>
                  <a:ext uri="{C183D7F6-B498-43B3-948B-1728B52AA6E4}">
                    <adec:decorative xmlns:adec="http://schemas.microsoft.com/office/drawing/2017/decorative" val="1"/>
                  </a:ext>
                </a:extLst>
              </p:cNvPr>
              <p:cNvSpPr/>
              <p:nvPr/>
            </p:nvSpPr>
            <p:spPr>
              <a:xfrm>
                <a:off x="3870466" y="2458612"/>
                <a:ext cx="183600" cy="116753"/>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5A6FFDDE-0C8C-1F67-06B0-6DAB7994DDEE}"/>
                  </a:ext>
                  <a:ext uri="{C183D7F6-B498-43B3-948B-1728B52AA6E4}">
                    <adec:decorative xmlns:adec="http://schemas.microsoft.com/office/drawing/2017/decorative" val="1"/>
                  </a:ext>
                </a:extLst>
              </p:cNvPr>
              <p:cNvCxnSpPr>
                <a:cxnSpLocks/>
              </p:cNvCxnSpPr>
              <p:nvPr/>
            </p:nvCxnSpPr>
            <p:spPr>
              <a:xfrm>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A29C630-F127-2C96-A622-26B9B006B2A7}"/>
                </a:ext>
              </a:extLst>
            </p:cNvPr>
            <p:cNvGrpSpPr/>
            <p:nvPr/>
          </p:nvGrpSpPr>
          <p:grpSpPr>
            <a:xfrm rot="10800000" flipV="1">
              <a:off x="8529779" y="2023930"/>
              <a:ext cx="285777" cy="184008"/>
              <a:chOff x="3767569" y="2458608"/>
              <a:chExt cx="285777" cy="117013"/>
            </a:xfrm>
          </p:grpSpPr>
          <p:sp>
            <p:nvSpPr>
              <p:cNvPr id="48" name="Arc 47">
                <a:extLst>
                  <a:ext uri="{FF2B5EF4-FFF2-40B4-BE49-F238E27FC236}">
                    <a16:creationId xmlns:a16="http://schemas.microsoft.com/office/drawing/2014/main" id="{DD3F771A-09DD-2E17-F0E1-57B6930CACE7}"/>
                  </a:ext>
                  <a:ext uri="{C183D7F6-B498-43B3-948B-1728B52AA6E4}">
                    <adec:decorative xmlns:adec="http://schemas.microsoft.com/office/drawing/2017/decorative" val="1"/>
                  </a:ext>
                </a:extLst>
              </p:cNvPr>
              <p:cNvSpPr/>
              <p:nvPr/>
            </p:nvSpPr>
            <p:spPr>
              <a:xfrm>
                <a:off x="3870466" y="2458609"/>
                <a:ext cx="182880" cy="117012"/>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 name="Straight Connector 48">
                <a:extLst>
                  <a:ext uri="{FF2B5EF4-FFF2-40B4-BE49-F238E27FC236}">
                    <a16:creationId xmlns:a16="http://schemas.microsoft.com/office/drawing/2014/main" id="{147B266C-7CB9-049D-1C91-707647ECF153}"/>
                  </a:ext>
                  <a:ext uri="{C183D7F6-B498-43B3-948B-1728B52AA6E4}">
                    <adec:decorative xmlns:adec="http://schemas.microsoft.com/office/drawing/2017/decorative" val="1"/>
                  </a:ext>
                </a:extLst>
              </p:cNvPr>
              <p:cNvCxnSpPr>
                <a:cxnSpLocks/>
              </p:cNvCxnSpPr>
              <p:nvPr/>
            </p:nvCxnSpPr>
            <p:spPr>
              <a:xfrm flipV="1">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47F4BA5D-769B-A0ED-8A52-0BAC207D498E}"/>
                </a:ext>
                <a:ext uri="{C183D7F6-B498-43B3-948B-1728B52AA6E4}">
                  <adec:decorative xmlns:adec="http://schemas.microsoft.com/office/drawing/2017/decorative" val="1"/>
                </a:ext>
              </a:extLst>
            </p:cNvPr>
            <p:cNvCxnSpPr>
              <a:cxnSpLocks/>
            </p:cNvCxnSpPr>
            <p:nvPr/>
          </p:nvCxnSpPr>
          <p:spPr>
            <a:xfrm flipV="1">
              <a:off x="8529059" y="4228770"/>
              <a:ext cx="720" cy="182542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DA981CC7-FDB6-0899-985C-7C77CC32D30D}"/>
                </a:ext>
                <a:ext uri="{C183D7F6-B498-43B3-948B-1728B52AA6E4}">
                  <adec:decorative xmlns:adec="http://schemas.microsoft.com/office/drawing/2017/decorative" val="1"/>
                </a:ext>
              </a:extLst>
            </p:cNvPr>
            <p:cNvSpPr/>
            <p:nvPr/>
          </p:nvSpPr>
          <p:spPr>
            <a:xfrm flipV="1">
              <a:off x="8346898" y="3797388"/>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34B7FF71-4A6C-DB61-FCE8-081B7127666A}"/>
                </a:ext>
                <a:ext uri="{C183D7F6-B498-43B3-948B-1728B52AA6E4}">
                  <adec:decorative xmlns:adec="http://schemas.microsoft.com/office/drawing/2017/decorative" val="1"/>
                </a:ext>
              </a:extLst>
            </p:cNvPr>
            <p:cNvCxnSpPr>
              <a:cxnSpLocks/>
              <a:endCxn id="46" idx="0"/>
            </p:cNvCxnSpPr>
            <p:nvPr/>
          </p:nvCxnSpPr>
          <p:spPr>
            <a:xfrm>
              <a:off x="8244001" y="4084975"/>
              <a:ext cx="194337"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5D98A5CA-9C43-B82A-CC55-7EBE5962DF5A}"/>
                </a:ext>
                <a:ext uri="{C183D7F6-B498-43B3-948B-1728B52AA6E4}">
                  <adec:decorative xmlns:adec="http://schemas.microsoft.com/office/drawing/2017/decorative" val="1"/>
                </a:ext>
              </a:extLst>
            </p:cNvPr>
            <p:cNvSpPr/>
            <p:nvPr/>
          </p:nvSpPr>
          <p:spPr>
            <a:xfrm>
              <a:off x="8346898" y="4084975"/>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7" name="Straight Connector 46">
              <a:extLst>
                <a:ext uri="{FF2B5EF4-FFF2-40B4-BE49-F238E27FC236}">
                  <a16:creationId xmlns:a16="http://schemas.microsoft.com/office/drawing/2014/main" id="{C1DC386C-61F0-9D04-A812-54862145F12A}"/>
                </a:ext>
                <a:ext uri="{C183D7F6-B498-43B3-948B-1728B52AA6E4}">
                  <adec:decorative xmlns:adec="http://schemas.microsoft.com/office/drawing/2017/decorative" val="1"/>
                </a:ext>
              </a:extLst>
            </p:cNvPr>
            <p:cNvCxnSpPr>
              <a:cxnSpLocks/>
            </p:cNvCxnSpPr>
            <p:nvPr/>
          </p:nvCxnSpPr>
          <p:spPr>
            <a:xfrm flipV="1">
              <a:off x="8529779" y="2118732"/>
              <a:ext cx="0" cy="182244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6" name="Group 5" descr="Microsoft Fabric graphic with the following layers:&#10;&#10;Top row: Data Factory, Synapse Data Engineering, Synapse Data Science, Synapse Data Warehouse, Synapse Real Time Analytics, Power BI, Data Activator&#10;&#10;Rows top to bottom:&#10;AI Assisted&#10;Shared Workspaces&#10;Universal Compute Capacities&#10;One Security&#10;OneLake&#10;Intelligent data foundation">
            <a:extLst>
              <a:ext uri="{FF2B5EF4-FFF2-40B4-BE49-F238E27FC236}">
                <a16:creationId xmlns:a16="http://schemas.microsoft.com/office/drawing/2014/main" id="{EFAADA6E-F8AE-8CAD-1DEC-7B70DC27E39A}"/>
              </a:ext>
            </a:extLst>
          </p:cNvPr>
          <p:cNvGrpSpPr/>
          <p:nvPr/>
        </p:nvGrpSpPr>
        <p:grpSpPr>
          <a:xfrm>
            <a:off x="584201" y="493476"/>
            <a:ext cx="11022582" cy="5879026"/>
            <a:chOff x="584201" y="493476"/>
            <a:chExt cx="11022582" cy="5879026"/>
          </a:xfrm>
        </p:grpSpPr>
        <p:pic>
          <p:nvPicPr>
            <p:cNvPr id="141" name="Picture 140" descr="Icon&#10;&#10;Description automatically generated">
              <a:extLst>
                <a:ext uri="{FF2B5EF4-FFF2-40B4-BE49-F238E27FC236}">
                  <a16:creationId xmlns:a16="http://schemas.microsoft.com/office/drawing/2014/main" id="{2F00A1A3-8BC0-3DFF-67A1-D18A2DDB9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142" name="Straight Connector 141">
              <a:extLst>
                <a:ext uri="{FF2B5EF4-FFF2-40B4-BE49-F238E27FC236}">
                  <a16:creationId xmlns:a16="http://schemas.microsoft.com/office/drawing/2014/main" id="{46695377-F645-4794-5E98-C92C55961DD4}"/>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Title 1">
              <a:extLst>
                <a:ext uri="{FF2B5EF4-FFF2-40B4-BE49-F238E27FC236}">
                  <a16:creationId xmlns:a16="http://schemas.microsoft.com/office/drawing/2014/main" id="{D099534D-5EEA-9EB4-D417-42A33B32094C}"/>
                </a:ext>
              </a:extLst>
            </p:cNvPr>
            <p:cNvSpPr txBox="1">
              <a:spLocks/>
            </p:cNvSpPr>
            <p:nvPr/>
          </p:nvSpPr>
          <p:spPr>
            <a:xfrm>
              <a:off x="2179645" y="711984"/>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35" name="Rounded Rectangle 38">
              <a:extLst>
                <a:ext uri="{FF2B5EF4-FFF2-40B4-BE49-F238E27FC236}">
                  <a16:creationId xmlns:a16="http://schemas.microsoft.com/office/drawing/2014/main" id="{3C38F586-D122-2242-A8A9-DDFF3D56CCC7}"/>
                </a:ext>
              </a:extLst>
            </p:cNvPr>
            <p:cNvSpPr/>
            <p:nvPr/>
          </p:nvSpPr>
          <p:spPr bwMode="auto">
            <a:xfrm>
              <a:off x="584201" y="2023936"/>
              <a:ext cx="8253058" cy="4348566"/>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8CA89569-DACB-9EC7-B06E-3A40B753E66B}"/>
                </a:ext>
              </a:extLst>
            </p:cNvPr>
            <p:cNvGrpSpPr/>
            <p:nvPr/>
          </p:nvGrpSpPr>
          <p:grpSpPr>
            <a:xfrm>
              <a:off x="797576" y="3417769"/>
              <a:ext cx="7898703" cy="2426336"/>
              <a:chOff x="797576" y="3417769"/>
              <a:chExt cx="7898703" cy="2426336"/>
            </a:xfrm>
            <a:gradFill>
              <a:gsLst>
                <a:gs pos="70000">
                  <a:srgbClr val="4FD4FF"/>
                </a:gs>
                <a:gs pos="0">
                  <a:srgbClr val="0078D4"/>
                </a:gs>
              </a:gsLst>
              <a:lin ang="2700000" scaled="1"/>
            </a:gradFill>
          </p:grpSpPr>
          <p:sp>
            <p:nvSpPr>
              <p:cNvPr id="111" name="Rounded Rectangle 45">
                <a:extLst>
                  <a:ext uri="{FF2B5EF4-FFF2-40B4-BE49-F238E27FC236}">
                    <a16:creationId xmlns:a16="http://schemas.microsoft.com/office/drawing/2014/main" id="{58946F84-AAFC-0655-65ED-DD7CDB0BB414}"/>
                  </a:ext>
                </a:extLst>
              </p:cNvPr>
              <p:cNvSpPr/>
              <p:nvPr/>
            </p:nvSpPr>
            <p:spPr>
              <a:xfrm>
                <a:off x="797576" y="3417769"/>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AI Assisted</a:t>
                </a:r>
              </a:p>
            </p:txBody>
          </p:sp>
          <p:sp>
            <p:nvSpPr>
              <p:cNvPr id="112" name="Rounded Rectangle 45">
                <a:extLst>
                  <a:ext uri="{FF2B5EF4-FFF2-40B4-BE49-F238E27FC236}">
                    <a16:creationId xmlns:a16="http://schemas.microsoft.com/office/drawing/2014/main" id="{1FB42097-E395-A101-82C1-83F2EA2FA7FF}"/>
                  </a:ext>
                </a:extLst>
              </p:cNvPr>
              <p:cNvSpPr/>
              <p:nvPr/>
            </p:nvSpPr>
            <p:spPr>
              <a:xfrm>
                <a:off x="797576" y="3917575"/>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Shared Workspaces</a:t>
                </a:r>
              </a:p>
            </p:txBody>
          </p:sp>
          <p:sp>
            <p:nvSpPr>
              <p:cNvPr id="113" name="Rounded Rectangle 45">
                <a:extLst>
                  <a:ext uri="{FF2B5EF4-FFF2-40B4-BE49-F238E27FC236}">
                    <a16:creationId xmlns:a16="http://schemas.microsoft.com/office/drawing/2014/main" id="{C723B331-2342-DD05-C298-4396B2F435A5}"/>
                  </a:ext>
                </a:extLst>
              </p:cNvPr>
              <p:cNvSpPr/>
              <p:nvPr/>
            </p:nvSpPr>
            <p:spPr>
              <a:xfrm>
                <a:off x="797576" y="4417381"/>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Universal Compute Capacities</a:t>
                </a:r>
              </a:p>
            </p:txBody>
          </p:sp>
          <p:sp>
            <p:nvSpPr>
              <p:cNvPr id="114" name="Rounded Rectangle 45">
                <a:extLst>
                  <a:ext uri="{FF2B5EF4-FFF2-40B4-BE49-F238E27FC236}">
                    <a16:creationId xmlns:a16="http://schemas.microsoft.com/office/drawing/2014/main" id="{9BE7CBFE-7360-F1C2-4B32-D9C809608C6D}"/>
                  </a:ext>
                </a:extLst>
              </p:cNvPr>
              <p:cNvSpPr/>
              <p:nvPr/>
            </p:nvSpPr>
            <p:spPr>
              <a:xfrm>
                <a:off x="797576" y="4917187"/>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a:rPr>
                  <a:t>One Security</a:t>
                </a:r>
                <a:endPar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15" name="Rounded Rectangle 45">
                <a:extLst>
                  <a:ext uri="{FF2B5EF4-FFF2-40B4-BE49-F238E27FC236}">
                    <a16:creationId xmlns:a16="http://schemas.microsoft.com/office/drawing/2014/main" id="{AF303AF0-7E56-C692-D032-F745E5A32791}"/>
                  </a:ext>
                </a:extLst>
              </p:cNvPr>
              <p:cNvSpPr/>
              <p:nvPr/>
            </p:nvSpPr>
            <p:spPr>
              <a:xfrm>
                <a:off x="797576" y="5416995"/>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OneLake</a:t>
                </a:r>
              </a:p>
            </p:txBody>
          </p:sp>
        </p:grpSp>
        <p:sp>
          <p:nvSpPr>
            <p:cNvPr id="16" name="Rounded Rectangle 16">
              <a:extLst>
                <a:ext uri="{FF2B5EF4-FFF2-40B4-BE49-F238E27FC236}">
                  <a16:creationId xmlns:a16="http://schemas.microsoft.com/office/drawing/2014/main" id="{203B1C8B-7BE5-5242-A8D6-FCF188DE51E8}"/>
                </a:ext>
              </a:extLst>
            </p:cNvPr>
            <p:cNvSpPr/>
            <p:nvPr/>
          </p:nvSpPr>
          <p:spPr>
            <a:xfrm>
              <a:off x="4224431" y="220730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6">
              <a:extLst>
                <a:ext uri="{FF2B5EF4-FFF2-40B4-BE49-F238E27FC236}">
                  <a16:creationId xmlns:a16="http://schemas.microsoft.com/office/drawing/2014/main" id="{CA3FB2C7-540D-EE8E-0C35-76ADA705A65D}"/>
                </a:ext>
              </a:extLst>
            </p:cNvPr>
            <p:cNvSpPr/>
            <p:nvPr/>
          </p:nvSpPr>
          <p:spPr>
            <a:xfrm>
              <a:off x="4306842" y="2789557"/>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18" name="Graphic 17">
              <a:extLst>
                <a:ext uri="{FF2B5EF4-FFF2-40B4-BE49-F238E27FC236}">
                  <a16:creationId xmlns:a16="http://schemas.microsoft.com/office/drawing/2014/main" id="{1667FCB4-8B47-D109-75B9-99B56FF784C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5296" r="-5296"/>
            <a:stretch/>
          </p:blipFill>
          <p:spPr>
            <a:xfrm>
              <a:off x="4553577" y="2350285"/>
              <a:ext cx="385197" cy="348303"/>
            </a:xfrm>
            <a:prstGeom prst="rect">
              <a:avLst/>
            </a:prstGeom>
            <a:effectLst/>
          </p:spPr>
        </p:pic>
        <p:sp>
          <p:nvSpPr>
            <p:cNvPr id="7" name="Rounded Rectangle 15">
              <a:extLst>
                <a:ext uri="{FF2B5EF4-FFF2-40B4-BE49-F238E27FC236}">
                  <a16:creationId xmlns:a16="http://schemas.microsoft.com/office/drawing/2014/main" id="{14C957F9-7735-FA5C-DCC0-86AB14F01A96}"/>
                </a:ext>
              </a:extLst>
            </p:cNvPr>
            <p:cNvSpPr/>
            <p:nvPr/>
          </p:nvSpPr>
          <p:spPr>
            <a:xfrm>
              <a:off x="1939861" y="2207300"/>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 name="Rounded Rectangle 15">
              <a:extLst>
                <a:ext uri="{FF2B5EF4-FFF2-40B4-BE49-F238E27FC236}">
                  <a16:creationId xmlns:a16="http://schemas.microsoft.com/office/drawing/2014/main" id="{2DA2C669-2F9D-0035-9A73-E84943D994C3}"/>
                </a:ext>
              </a:extLst>
            </p:cNvPr>
            <p:cNvSpPr/>
            <p:nvPr/>
          </p:nvSpPr>
          <p:spPr>
            <a:xfrm>
              <a:off x="2002099" y="2789556"/>
              <a:ext cx="919014"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9" name="Graphic 8">
              <a:extLst>
                <a:ext uri="{FF2B5EF4-FFF2-40B4-BE49-F238E27FC236}">
                  <a16:creationId xmlns:a16="http://schemas.microsoft.com/office/drawing/2014/main" id="{45DB3271-8CB9-86A7-C123-5D277866389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5296" r="-5296"/>
            <a:stretch/>
          </p:blipFill>
          <p:spPr>
            <a:xfrm>
              <a:off x="2279404" y="2359686"/>
              <a:ext cx="364403" cy="329500"/>
            </a:xfrm>
            <a:prstGeom prst="rect">
              <a:avLst/>
            </a:prstGeom>
            <a:effectLst/>
          </p:spPr>
        </p:pic>
        <p:sp>
          <p:nvSpPr>
            <p:cNvPr id="12" name="Rounded Rectangle 17">
              <a:extLst>
                <a:ext uri="{FF2B5EF4-FFF2-40B4-BE49-F238E27FC236}">
                  <a16:creationId xmlns:a16="http://schemas.microsoft.com/office/drawing/2014/main" id="{BF376453-2A40-5B8C-E3B4-5EB5563B329F}"/>
                </a:ext>
              </a:extLst>
            </p:cNvPr>
            <p:cNvSpPr/>
            <p:nvPr/>
          </p:nvSpPr>
          <p:spPr>
            <a:xfrm>
              <a:off x="3082146" y="2207300"/>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 name="Rounded Rectangle 17">
              <a:extLst>
                <a:ext uri="{FF2B5EF4-FFF2-40B4-BE49-F238E27FC236}">
                  <a16:creationId xmlns:a16="http://schemas.microsoft.com/office/drawing/2014/main" id="{7C7BE3B3-23CC-0A9B-7FDD-3B44C8AA40DC}"/>
                </a:ext>
              </a:extLst>
            </p:cNvPr>
            <p:cNvSpPr/>
            <p:nvPr/>
          </p:nvSpPr>
          <p:spPr>
            <a:xfrm>
              <a:off x="3164558" y="2789556"/>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4" name="Graphic 13">
              <a:extLst>
                <a:ext uri="{FF2B5EF4-FFF2-40B4-BE49-F238E27FC236}">
                  <a16:creationId xmlns:a16="http://schemas.microsoft.com/office/drawing/2014/main" id="{37693015-1DFA-88A1-F54A-CE2BF186D9A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5296" r="-5296"/>
            <a:stretch/>
          </p:blipFill>
          <p:spPr>
            <a:xfrm>
              <a:off x="3421688" y="2359685"/>
              <a:ext cx="364404" cy="329502"/>
            </a:xfrm>
            <a:prstGeom prst="rect">
              <a:avLst/>
            </a:prstGeom>
            <a:effectLst/>
          </p:spPr>
        </p:pic>
        <p:sp>
          <p:nvSpPr>
            <p:cNvPr id="20" name="Rounded Rectangle 18">
              <a:extLst>
                <a:ext uri="{FF2B5EF4-FFF2-40B4-BE49-F238E27FC236}">
                  <a16:creationId xmlns:a16="http://schemas.microsoft.com/office/drawing/2014/main" id="{863916CB-23AB-3366-B9BC-EC0E51F11562}"/>
                </a:ext>
              </a:extLst>
            </p:cNvPr>
            <p:cNvSpPr/>
            <p:nvPr/>
          </p:nvSpPr>
          <p:spPr>
            <a:xfrm>
              <a:off x="5366716" y="2207300"/>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8">
              <a:extLst>
                <a:ext uri="{FF2B5EF4-FFF2-40B4-BE49-F238E27FC236}">
                  <a16:creationId xmlns:a16="http://schemas.microsoft.com/office/drawing/2014/main" id="{D26DCB78-0D55-2C3F-D368-2D9A892D40C8}"/>
                </a:ext>
              </a:extLst>
            </p:cNvPr>
            <p:cNvSpPr/>
            <p:nvPr/>
          </p:nvSpPr>
          <p:spPr>
            <a:xfrm>
              <a:off x="5369768" y="2789556"/>
              <a:ext cx="1037387"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22" name="Graphic 21">
              <a:extLst>
                <a:ext uri="{FF2B5EF4-FFF2-40B4-BE49-F238E27FC236}">
                  <a16:creationId xmlns:a16="http://schemas.microsoft.com/office/drawing/2014/main" id="{4767E547-67BF-725F-D0AA-E5A2BE6FC82E}"/>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5296" r="-5296"/>
            <a:stretch/>
          </p:blipFill>
          <p:spPr>
            <a:xfrm>
              <a:off x="5697894" y="2352121"/>
              <a:ext cx="381134" cy="344629"/>
            </a:xfrm>
            <a:prstGeom prst="rect">
              <a:avLst/>
            </a:prstGeom>
            <a:effectLst/>
          </p:spPr>
        </p:pic>
        <p:sp>
          <p:nvSpPr>
            <p:cNvPr id="24" name="Rounded Rectangle 19">
              <a:extLst>
                <a:ext uri="{FF2B5EF4-FFF2-40B4-BE49-F238E27FC236}">
                  <a16:creationId xmlns:a16="http://schemas.microsoft.com/office/drawing/2014/main" id="{72F9F753-8E60-644D-4026-7E7BF8EFB320}"/>
                </a:ext>
              </a:extLst>
            </p:cNvPr>
            <p:cNvSpPr/>
            <p:nvPr/>
          </p:nvSpPr>
          <p:spPr>
            <a:xfrm>
              <a:off x="6509001" y="2207300"/>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9">
              <a:extLst>
                <a:ext uri="{FF2B5EF4-FFF2-40B4-BE49-F238E27FC236}">
                  <a16:creationId xmlns:a16="http://schemas.microsoft.com/office/drawing/2014/main" id="{B1902743-AF50-9055-C7FC-471712ECF1A1}"/>
                </a:ext>
              </a:extLst>
            </p:cNvPr>
            <p:cNvSpPr/>
            <p:nvPr/>
          </p:nvSpPr>
          <p:spPr>
            <a:xfrm>
              <a:off x="6651932" y="2877470"/>
              <a:ext cx="757627" cy="17582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26" name="Graphic 25">
              <a:extLst>
                <a:ext uri="{FF2B5EF4-FFF2-40B4-BE49-F238E27FC236}">
                  <a16:creationId xmlns:a16="http://schemas.microsoft.com/office/drawing/2014/main" id="{EFA858F5-827C-1576-8C64-DBC5EA917191}"/>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5296" r="-5296"/>
            <a:stretch/>
          </p:blipFill>
          <p:spPr>
            <a:xfrm>
              <a:off x="6848543" y="2359685"/>
              <a:ext cx="364404" cy="329502"/>
            </a:xfrm>
            <a:prstGeom prst="rect">
              <a:avLst/>
            </a:prstGeom>
            <a:effectLst/>
          </p:spPr>
        </p:pic>
        <p:sp>
          <p:nvSpPr>
            <p:cNvPr id="38" name="Rounded Rectangle 45">
              <a:extLst>
                <a:ext uri="{FF2B5EF4-FFF2-40B4-BE49-F238E27FC236}">
                  <a16:creationId xmlns:a16="http://schemas.microsoft.com/office/drawing/2014/main" id="{C9C9D254-CB2F-8F18-6A9A-356BDAB5858F}"/>
                </a:ext>
              </a:extLst>
            </p:cNvPr>
            <p:cNvSpPr/>
            <p:nvPr/>
          </p:nvSpPr>
          <p:spPr>
            <a:xfrm>
              <a:off x="3175509" y="5883743"/>
              <a:ext cx="3076201"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Intelligent data foundation</a:t>
              </a:r>
            </a:p>
          </p:txBody>
        </p:sp>
        <p:sp>
          <p:nvSpPr>
            <p:cNvPr id="3" name="Rounded Rectangle 14">
              <a:extLst>
                <a:ext uri="{FF2B5EF4-FFF2-40B4-BE49-F238E27FC236}">
                  <a16:creationId xmlns:a16="http://schemas.microsoft.com/office/drawing/2014/main" id="{18B10F10-B9F6-3F20-B2F9-2376AD5E9982}"/>
                </a:ext>
              </a:extLst>
            </p:cNvPr>
            <p:cNvSpPr/>
            <p:nvPr/>
          </p:nvSpPr>
          <p:spPr>
            <a:xfrm>
              <a:off x="797576" y="2207300"/>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4">
              <a:extLst>
                <a:ext uri="{FF2B5EF4-FFF2-40B4-BE49-F238E27FC236}">
                  <a16:creationId xmlns:a16="http://schemas.microsoft.com/office/drawing/2014/main" id="{C02713B6-4BDB-CEA0-C1ED-7E863A691E31}"/>
                </a:ext>
              </a:extLst>
            </p:cNvPr>
            <p:cNvSpPr/>
            <p:nvPr/>
          </p:nvSpPr>
          <p:spPr>
            <a:xfrm>
              <a:off x="956199" y="2789558"/>
              <a:ext cx="726245"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5" name="Graphic 4">
              <a:extLst>
                <a:ext uri="{FF2B5EF4-FFF2-40B4-BE49-F238E27FC236}">
                  <a16:creationId xmlns:a16="http://schemas.microsoft.com/office/drawing/2014/main" id="{2BE1B2A1-E83E-5601-DD1E-AE7AAEB10BFA}"/>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5296" r="-5296"/>
            <a:stretch/>
          </p:blipFill>
          <p:spPr>
            <a:xfrm>
              <a:off x="1137118" y="2359685"/>
              <a:ext cx="364404" cy="329502"/>
            </a:xfrm>
            <a:prstGeom prst="rect">
              <a:avLst/>
            </a:prstGeom>
            <a:effectLst/>
          </p:spPr>
        </p:pic>
        <p:grpSp>
          <p:nvGrpSpPr>
            <p:cNvPr id="34" name="Group 33">
              <a:extLst>
                <a:ext uri="{FF2B5EF4-FFF2-40B4-BE49-F238E27FC236}">
                  <a16:creationId xmlns:a16="http://schemas.microsoft.com/office/drawing/2014/main" id="{15760478-3F67-CB25-6AA2-E04DD85B1B80}"/>
                </a:ext>
              </a:extLst>
            </p:cNvPr>
            <p:cNvGrpSpPr/>
            <p:nvPr/>
          </p:nvGrpSpPr>
          <p:grpSpPr>
            <a:xfrm>
              <a:off x="7651289" y="2207300"/>
              <a:ext cx="1044990" cy="1094495"/>
              <a:chOff x="7136288" y="2034891"/>
              <a:chExt cx="968838" cy="968838"/>
            </a:xfrm>
          </p:grpSpPr>
          <p:sp>
            <p:nvSpPr>
              <p:cNvPr id="28" name="Rounded Rectangle 19">
                <a:extLst>
                  <a:ext uri="{FF2B5EF4-FFF2-40B4-BE49-F238E27FC236}">
                    <a16:creationId xmlns:a16="http://schemas.microsoft.com/office/drawing/2014/main" id="{E7885843-EF52-6C57-3F2E-2796B5A76C40}"/>
                  </a:ext>
                </a:extLst>
              </p:cNvPr>
              <p:cNvSpPr/>
              <p:nvPr/>
            </p:nvSpPr>
            <p:spPr>
              <a:xfrm>
                <a:off x="7136288" y="2034891"/>
                <a:ext cx="968838" cy="968838"/>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9" name="Rounded Rectangle 19">
                <a:extLst>
                  <a:ext uri="{FF2B5EF4-FFF2-40B4-BE49-F238E27FC236}">
                    <a16:creationId xmlns:a16="http://schemas.microsoft.com/office/drawing/2014/main" id="{17C3278D-AC81-701E-1405-52B4358AC27B}"/>
                  </a:ext>
                </a:extLst>
              </p:cNvPr>
              <p:cNvSpPr/>
              <p:nvPr/>
            </p:nvSpPr>
            <p:spPr>
              <a:xfrm>
                <a:off x="7207156" y="2550305"/>
                <a:ext cx="827103" cy="311279"/>
              </a:xfrm>
              <a:prstGeom prst="roundRect">
                <a:avLst>
                  <a:gd name="adj" fmla="val 6586"/>
                </a:avLst>
              </a:prstGeom>
              <a:no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a:t>
                </a:r>
                <a:br>
                  <a:rPr kumimoji="0" lang="en-US" sz="1100" b="0" i="0" u="none" strike="noStrike" kern="0" cap="none" spc="0" normalizeH="0" baseline="0" noProof="0">
                    <a:ln>
                      <a:noFill/>
                    </a:ln>
                    <a:solidFill>
                      <a:srgbClr val="FFFFFF"/>
                    </a:solidFill>
                    <a:effectLst/>
                    <a:uLnTx/>
                    <a:uFillTx/>
                    <a:latin typeface="Segoe UI Semibold"/>
                    <a:ea typeface="+mn-ea"/>
                    <a:cs typeface="+mn-cs"/>
                  </a:rPr>
                </a:br>
                <a:r>
                  <a:rPr kumimoji="0" lang="en-US" sz="1100" b="0" i="0" u="none" strike="noStrike" kern="0" cap="none" spc="0" normalizeH="0" baseline="0" noProof="0">
                    <a:ln>
                      <a:noFill/>
                    </a:ln>
                    <a:solidFill>
                      <a:srgbClr val="FFFFFF"/>
                    </a:solidFill>
                    <a:effectLst/>
                    <a:uLnTx/>
                    <a:uFillTx/>
                    <a:latin typeface="Segoe UI Semibold"/>
                    <a:ea typeface="+mn-ea"/>
                    <a:cs typeface="+mn-cs"/>
                  </a:rPr>
                  <a:t>Activator</a:t>
                </a:r>
              </a:p>
            </p:txBody>
          </p:sp>
        </p:grpSp>
        <p:pic>
          <p:nvPicPr>
            <p:cNvPr id="27" name="Graphic 26">
              <a:extLst>
                <a:ext uri="{FF2B5EF4-FFF2-40B4-BE49-F238E27FC236}">
                  <a16:creationId xmlns:a16="http://schemas.microsoft.com/office/drawing/2014/main" id="{95E452C0-1A11-0662-3A0C-D81107C5B5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44044" y="2442185"/>
              <a:ext cx="259480" cy="260494"/>
            </a:xfrm>
            <a:prstGeom prst="rect">
              <a:avLst/>
            </a:prstGeom>
            <a:effectLst/>
          </p:spPr>
        </p:pic>
      </p:grpSp>
      <p:grpSp>
        <p:nvGrpSpPr>
          <p:cNvPr id="103" name="Group 102" descr="Single…&#10;Onboarding and trials&#10;Sign-on&#10;Navigation model&#10;UX model&#10;Workspace organization&#10;Collaboration experience&#10;Data Lake&#10;Storage format&#10;Data copy for all engines&#10;Security model&#10;CI/CD&#10;Monitoring hub&#10;Data Hub&#10;Governance &amp; compliance&#10;">
            <a:extLst>
              <a:ext uri="{FF2B5EF4-FFF2-40B4-BE49-F238E27FC236}">
                <a16:creationId xmlns:a16="http://schemas.microsoft.com/office/drawing/2014/main" id="{BEF3E29B-965F-2E6E-2ED5-F4FE05F1AEF5}"/>
              </a:ext>
            </a:extLst>
          </p:cNvPr>
          <p:cNvGrpSpPr/>
          <p:nvPr/>
        </p:nvGrpSpPr>
        <p:grpSpPr>
          <a:xfrm>
            <a:off x="9459541" y="2350285"/>
            <a:ext cx="3287331" cy="3755334"/>
            <a:chOff x="8696595" y="1742205"/>
            <a:chExt cx="3287331" cy="3861741"/>
          </a:xfrm>
        </p:grpSpPr>
        <p:sp>
          <p:nvSpPr>
            <p:cNvPr id="104" name="TextBox 103">
              <a:extLst>
                <a:ext uri="{FF2B5EF4-FFF2-40B4-BE49-F238E27FC236}">
                  <a16:creationId xmlns:a16="http://schemas.microsoft.com/office/drawing/2014/main" id="{A07F8D6F-A304-F148-4FC0-93E6B4A8E31B}"/>
                </a:ext>
                <a:ext uri="{C183D7F6-B498-43B3-948B-1728B52AA6E4}">
                  <adec:decorative xmlns:adec="http://schemas.microsoft.com/office/drawing/2017/decorative" val="1"/>
                </a:ext>
              </a:extLst>
            </p:cNvPr>
            <p:cNvSpPr txBox="1"/>
            <p:nvPr/>
          </p:nvSpPr>
          <p:spPr>
            <a:xfrm>
              <a:off x="8735096" y="2064451"/>
              <a:ext cx="3248830" cy="353949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Onboarding and trials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Sign-on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Navigation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UX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Workspace organization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Collaboration experience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Data Lake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Storage format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Data copy for all engines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Security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CI/CD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Monitoring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Data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Governance &amp; compliance</a:t>
              </a:r>
            </a:p>
          </p:txBody>
        </p:sp>
        <p:sp>
          <p:nvSpPr>
            <p:cNvPr id="106" name="TextBox 105">
              <a:extLst>
                <a:ext uri="{FF2B5EF4-FFF2-40B4-BE49-F238E27FC236}">
                  <a16:creationId xmlns:a16="http://schemas.microsoft.com/office/drawing/2014/main" id="{458215D0-C1FE-6077-2726-7F2FBABA6DAD}"/>
                </a:ext>
                <a:ext uri="{C183D7F6-B498-43B3-948B-1728B52AA6E4}">
                  <adec:decorative xmlns:adec="http://schemas.microsoft.com/office/drawing/2017/decorative" val="1"/>
                </a:ext>
              </a:extLst>
            </p:cNvPr>
            <p:cNvSpPr txBox="1"/>
            <p:nvPr/>
          </p:nvSpPr>
          <p:spPr>
            <a:xfrm>
              <a:off x="8696595" y="1742205"/>
              <a:ext cx="951149" cy="284848"/>
            </a:xfrm>
            <a:prstGeom prst="rect">
              <a:avLst/>
            </a:prstGeom>
            <a:noFill/>
          </p:spPr>
          <p:txBody>
            <a:bodyPr wrap="non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49C5B1"/>
                  </a:solidFill>
                  <a:effectLst/>
                  <a:uLnTx/>
                  <a:uFillTx/>
                  <a:latin typeface="Segoe UI"/>
                  <a:ea typeface="+mn-ea"/>
                  <a:cs typeface="+mn-cs"/>
                </a:rPr>
                <a:t>Single…</a:t>
              </a:r>
            </a:p>
          </p:txBody>
        </p:sp>
      </p:grpSp>
    </p:spTree>
    <p:extLst>
      <p:ext uri="{BB962C8B-B14F-4D97-AF65-F5344CB8AC3E}">
        <p14:creationId xmlns:p14="http://schemas.microsoft.com/office/powerpoint/2010/main" val="2872174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20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10" presetClass="entr" presetSubtype="0" fill="hold" nodeType="withEffect">
                                  <p:stCondLst>
                                    <p:cond delay="40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5EED-F9D4-4203-B2E0-AF9DA68DCB95}"/>
              </a:ext>
            </a:extLst>
          </p:cNvPr>
          <p:cNvSpPr>
            <a:spLocks noGrp="1"/>
          </p:cNvSpPr>
          <p:nvPr>
            <p:ph type="title"/>
          </p:nvPr>
        </p:nvSpPr>
        <p:spPr/>
        <p:txBody>
          <a:bodyPr/>
          <a:lstStyle/>
          <a:p>
            <a:r>
              <a:rPr lang="en-US"/>
              <a:t>SaaS</a:t>
            </a:r>
          </a:p>
        </p:txBody>
      </p:sp>
      <p:sp>
        <p:nvSpPr>
          <p:cNvPr id="13" name="Text Placeholder 12">
            <a:extLst>
              <a:ext uri="{FF2B5EF4-FFF2-40B4-BE49-F238E27FC236}">
                <a16:creationId xmlns:a16="http://schemas.microsoft.com/office/drawing/2014/main" id="{F6439FD6-50A7-A0E3-4258-34AF9E7D2956}"/>
              </a:ext>
            </a:extLst>
          </p:cNvPr>
          <p:cNvSpPr>
            <a:spLocks noGrp="1"/>
          </p:cNvSpPr>
          <p:nvPr>
            <p:ph type="body" sz="quarter" idx="10"/>
          </p:nvPr>
        </p:nvSpPr>
        <p:spPr/>
        <p:txBody>
          <a:bodyPr/>
          <a:lstStyle/>
          <a:p>
            <a:r>
              <a:rPr lang="en-US">
                <a:solidFill>
                  <a:srgbClr val="49C5B1"/>
                </a:solidFill>
              </a:rPr>
              <a:t>“It just works"</a:t>
            </a:r>
          </a:p>
        </p:txBody>
      </p:sp>
      <p:grpSp>
        <p:nvGrpSpPr>
          <p:cNvPr id="52" name="Group 51" descr="5x5&#10;&#10;Frictionless onboarding&#10;Instant provisioning&#10;Quick results with Intuitive UX">
            <a:extLst>
              <a:ext uri="{FF2B5EF4-FFF2-40B4-BE49-F238E27FC236}">
                <a16:creationId xmlns:a16="http://schemas.microsoft.com/office/drawing/2014/main" id="{655CECC6-8312-C9CD-A025-2D73A96B610A}"/>
              </a:ext>
            </a:extLst>
          </p:cNvPr>
          <p:cNvGrpSpPr/>
          <p:nvPr/>
        </p:nvGrpSpPr>
        <p:grpSpPr>
          <a:xfrm>
            <a:off x="979665" y="2017714"/>
            <a:ext cx="3271040" cy="3800512"/>
            <a:chOff x="979665" y="2017714"/>
            <a:chExt cx="3271040" cy="3800512"/>
          </a:xfrm>
        </p:grpSpPr>
        <p:sp>
          <p:nvSpPr>
            <p:cNvPr id="6" name="Rounded Rectangle 5">
              <a:extLst>
                <a:ext uri="{FF2B5EF4-FFF2-40B4-BE49-F238E27FC236}">
                  <a16:creationId xmlns:a16="http://schemas.microsoft.com/office/drawing/2014/main" id="{9D10DDDD-C226-8C25-D177-BBA456D6E924}"/>
                </a:ext>
                <a:ext uri="{C183D7F6-B498-43B3-948B-1728B52AA6E4}">
                  <adec:decorative xmlns:adec="http://schemas.microsoft.com/office/drawing/2017/decorative" val="1"/>
                </a:ext>
              </a:extLst>
            </p:cNvPr>
            <p:cNvSpPr/>
            <p:nvPr/>
          </p:nvSpPr>
          <p:spPr bwMode="auto">
            <a:xfrm>
              <a:off x="979665" y="2017714"/>
              <a:ext cx="3271039" cy="3800512"/>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06F050D0-E16B-53D6-8102-920B65674DF2}"/>
                </a:ext>
                <a:ext uri="{C183D7F6-B498-43B3-948B-1728B52AA6E4}">
                  <adec:decorative xmlns:adec="http://schemas.microsoft.com/office/drawing/2017/decorative" val="1"/>
                </a:ext>
              </a:extLst>
            </p:cNvPr>
            <p:cNvSpPr>
              <a:spLocks/>
            </p:cNvSpPr>
            <p:nvPr/>
          </p:nvSpPr>
          <p:spPr>
            <a:xfrm>
              <a:off x="979665" y="3505560"/>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Frictionless onboarding</a:t>
              </a:r>
            </a:p>
          </p:txBody>
        </p:sp>
        <p:sp>
          <p:nvSpPr>
            <p:cNvPr id="16" name="Rectangle 15">
              <a:extLst>
                <a:ext uri="{FF2B5EF4-FFF2-40B4-BE49-F238E27FC236}">
                  <a16:creationId xmlns:a16="http://schemas.microsoft.com/office/drawing/2014/main" id="{23A2F9CB-6021-AE6D-A158-E6B1AF7C63D1}"/>
                </a:ext>
                <a:ext uri="{C183D7F6-B498-43B3-948B-1728B52AA6E4}">
                  <adec:decorative xmlns:adec="http://schemas.microsoft.com/office/drawing/2017/decorative" val="1"/>
                </a:ext>
              </a:extLst>
            </p:cNvPr>
            <p:cNvSpPr>
              <a:spLocks/>
            </p:cNvSpPr>
            <p:nvPr/>
          </p:nvSpPr>
          <p:spPr>
            <a:xfrm>
              <a:off x="979665" y="5069778"/>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Quick results w/ Intuitive UX</a:t>
              </a:r>
            </a:p>
          </p:txBody>
        </p:sp>
        <p:sp>
          <p:nvSpPr>
            <p:cNvPr id="21" name="Rectangle 20">
              <a:extLst>
                <a:ext uri="{FF2B5EF4-FFF2-40B4-BE49-F238E27FC236}">
                  <a16:creationId xmlns:a16="http://schemas.microsoft.com/office/drawing/2014/main" id="{1185EC44-DE05-B397-B01E-8A024C421039}"/>
                </a:ext>
                <a:ext uri="{C183D7F6-B498-43B3-948B-1728B52AA6E4}">
                  <adec:decorative xmlns:adec="http://schemas.microsoft.com/office/drawing/2017/decorative" val="1"/>
                </a:ext>
              </a:extLst>
            </p:cNvPr>
            <p:cNvSpPr>
              <a:spLocks/>
            </p:cNvSpPr>
            <p:nvPr/>
          </p:nvSpPr>
          <p:spPr>
            <a:xfrm>
              <a:off x="979665" y="4286062"/>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Instant provisioning</a:t>
              </a:r>
            </a:p>
          </p:txBody>
        </p:sp>
        <p:sp>
          <p:nvSpPr>
            <p:cNvPr id="24" name="TextBox 23">
              <a:extLst>
                <a:ext uri="{FF2B5EF4-FFF2-40B4-BE49-F238E27FC236}">
                  <a16:creationId xmlns:a16="http://schemas.microsoft.com/office/drawing/2014/main" id="{F01546B4-FB92-2B8E-EAC6-D95025453E47}"/>
                </a:ext>
                <a:ext uri="{C183D7F6-B498-43B3-948B-1728B52AA6E4}">
                  <adec:decorative xmlns:adec="http://schemas.microsoft.com/office/drawing/2017/decorative" val="1"/>
                </a:ext>
              </a:extLst>
            </p:cNvPr>
            <p:cNvSpPr txBox="1"/>
            <p:nvPr/>
          </p:nvSpPr>
          <p:spPr>
            <a:xfrm>
              <a:off x="979665" y="2598315"/>
              <a:ext cx="3271040"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w="3175">
                    <a:noFill/>
                  </a:ln>
                  <a:solidFill>
                    <a:srgbClr val="8DE971"/>
                  </a:solidFill>
                  <a:effectLst/>
                  <a:uLnTx/>
                  <a:uFillTx/>
                  <a:latin typeface="Segoe UI Semibold"/>
                  <a:ea typeface="+mn-ea"/>
                  <a:cs typeface="Segoe UI" panose="020B0402040204020203" pitchFamily="34" charset="0"/>
                </a:rPr>
                <a:t>5x5</a:t>
              </a:r>
            </a:p>
          </p:txBody>
        </p:sp>
        <p:cxnSp>
          <p:nvCxnSpPr>
            <p:cNvPr id="10" name="Straight Connector 9">
              <a:extLst>
                <a:ext uri="{FF2B5EF4-FFF2-40B4-BE49-F238E27FC236}">
                  <a16:creationId xmlns:a16="http://schemas.microsoft.com/office/drawing/2014/main" id="{1CDDB279-EB78-DB23-5E53-422511B18388}"/>
                </a:ext>
                <a:ext uri="{C183D7F6-B498-43B3-948B-1728B52AA6E4}">
                  <adec:decorative xmlns:adec="http://schemas.microsoft.com/office/drawing/2017/decorative" val="1"/>
                </a:ext>
              </a:extLst>
            </p:cNvPr>
            <p:cNvCxnSpPr>
              <a:cxnSpLocks/>
            </p:cNvCxnSpPr>
            <p:nvPr/>
          </p:nvCxnSpPr>
          <p:spPr>
            <a:xfrm>
              <a:off x="979665" y="4181949"/>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499F61A-B847-AC16-4325-AA7AB9DEB4C9}"/>
                </a:ext>
                <a:ext uri="{C183D7F6-B498-43B3-948B-1728B52AA6E4}">
                  <adec:decorative xmlns:adec="http://schemas.microsoft.com/office/drawing/2017/decorative" val="1"/>
                </a:ext>
              </a:extLst>
            </p:cNvPr>
            <p:cNvCxnSpPr>
              <a:cxnSpLocks/>
            </p:cNvCxnSpPr>
            <p:nvPr/>
          </p:nvCxnSpPr>
          <p:spPr>
            <a:xfrm>
              <a:off x="979665" y="4964594"/>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3" name="Group 52" descr="Success by default&#10;&#10;Minimal knobs&#10;Auto optimized&#10;Auto integrated">
            <a:extLst>
              <a:ext uri="{FF2B5EF4-FFF2-40B4-BE49-F238E27FC236}">
                <a16:creationId xmlns:a16="http://schemas.microsoft.com/office/drawing/2014/main" id="{10F53600-FAF5-B1BA-5EE1-BCEDE7B941A1}"/>
              </a:ext>
            </a:extLst>
          </p:cNvPr>
          <p:cNvGrpSpPr/>
          <p:nvPr/>
        </p:nvGrpSpPr>
        <p:grpSpPr>
          <a:xfrm>
            <a:off x="4460481" y="2017714"/>
            <a:ext cx="3271040" cy="3800512"/>
            <a:chOff x="4460481" y="2017714"/>
            <a:chExt cx="3271040" cy="3800512"/>
          </a:xfrm>
        </p:grpSpPr>
        <p:sp>
          <p:nvSpPr>
            <p:cNvPr id="7" name="Rounded Rectangle 6">
              <a:extLst>
                <a:ext uri="{FF2B5EF4-FFF2-40B4-BE49-F238E27FC236}">
                  <a16:creationId xmlns:a16="http://schemas.microsoft.com/office/drawing/2014/main" id="{61F74D99-7BF3-4856-4F2D-D334D0419CFA}"/>
                </a:ext>
                <a:ext uri="{C183D7F6-B498-43B3-948B-1728B52AA6E4}">
                  <adec:decorative xmlns:adec="http://schemas.microsoft.com/office/drawing/2017/decorative" val="1"/>
                </a:ext>
              </a:extLst>
            </p:cNvPr>
            <p:cNvSpPr/>
            <p:nvPr/>
          </p:nvSpPr>
          <p:spPr bwMode="auto">
            <a:xfrm>
              <a:off x="4460481" y="2017714"/>
              <a:ext cx="3271039" cy="3800512"/>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08E4E525-2D2E-1125-DC63-9229B9A080FD}"/>
                </a:ext>
                <a:ext uri="{C183D7F6-B498-43B3-948B-1728B52AA6E4}">
                  <adec:decorative xmlns:adec="http://schemas.microsoft.com/office/drawing/2017/decorative" val="1"/>
                </a:ext>
              </a:extLst>
            </p:cNvPr>
            <p:cNvSpPr>
              <a:spLocks/>
            </p:cNvSpPr>
            <p:nvPr/>
          </p:nvSpPr>
          <p:spPr>
            <a:xfrm>
              <a:off x="4460481" y="3500024"/>
              <a:ext cx="3271039" cy="572277"/>
            </a:xfrm>
            <a:prstGeom prst="rect">
              <a:avLst/>
            </a:prstGeom>
            <a:noFill/>
            <a:ln w="10795" cap="flat" cmpd="sng" algn="ctr">
              <a:noFill/>
              <a:prstDash val="solid"/>
            </a:ln>
            <a:effectLst/>
          </p:spPr>
          <p:txBody>
            <a:bodyPr rtlCol="0" anchor="ctr"/>
            <a:lstStyle/>
            <a:p>
              <a:pPr marL="11113"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Minimal knobs</a:t>
              </a:r>
            </a:p>
          </p:txBody>
        </p:sp>
        <p:sp>
          <p:nvSpPr>
            <p:cNvPr id="18" name="Rectangle 17">
              <a:extLst>
                <a:ext uri="{FF2B5EF4-FFF2-40B4-BE49-F238E27FC236}">
                  <a16:creationId xmlns:a16="http://schemas.microsoft.com/office/drawing/2014/main" id="{77A734F8-DEFA-44E3-6DC7-5B4DCDF66586}"/>
                </a:ext>
                <a:ext uri="{C183D7F6-B498-43B3-948B-1728B52AA6E4}">
                  <adec:decorative xmlns:adec="http://schemas.microsoft.com/office/drawing/2017/decorative" val="1"/>
                </a:ext>
              </a:extLst>
            </p:cNvPr>
            <p:cNvSpPr>
              <a:spLocks/>
            </p:cNvSpPr>
            <p:nvPr/>
          </p:nvSpPr>
          <p:spPr>
            <a:xfrm>
              <a:off x="4460481" y="4275687"/>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Auto optimized</a:t>
              </a:r>
            </a:p>
          </p:txBody>
        </p:sp>
        <p:sp>
          <p:nvSpPr>
            <p:cNvPr id="19" name="Rectangle 18">
              <a:extLst>
                <a:ext uri="{FF2B5EF4-FFF2-40B4-BE49-F238E27FC236}">
                  <a16:creationId xmlns:a16="http://schemas.microsoft.com/office/drawing/2014/main" id="{749AA170-6276-2DC9-667E-22131968F5ED}"/>
                </a:ext>
                <a:ext uri="{C183D7F6-B498-43B3-948B-1728B52AA6E4}">
                  <adec:decorative xmlns:adec="http://schemas.microsoft.com/office/drawing/2017/decorative" val="1"/>
                </a:ext>
              </a:extLst>
            </p:cNvPr>
            <p:cNvSpPr>
              <a:spLocks/>
            </p:cNvSpPr>
            <p:nvPr/>
          </p:nvSpPr>
          <p:spPr>
            <a:xfrm>
              <a:off x="4460481" y="5069778"/>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Auto integrated</a:t>
              </a:r>
            </a:p>
          </p:txBody>
        </p:sp>
        <p:sp>
          <p:nvSpPr>
            <p:cNvPr id="32" name="TextBox 31">
              <a:extLst>
                <a:ext uri="{FF2B5EF4-FFF2-40B4-BE49-F238E27FC236}">
                  <a16:creationId xmlns:a16="http://schemas.microsoft.com/office/drawing/2014/main" id="{69BC0FD3-D267-B607-ACE3-95A1B0D9CF69}"/>
                </a:ext>
                <a:ext uri="{C183D7F6-B498-43B3-948B-1728B52AA6E4}">
                  <adec:decorative xmlns:adec="http://schemas.microsoft.com/office/drawing/2017/decorative" val="1"/>
                </a:ext>
              </a:extLst>
            </p:cNvPr>
            <p:cNvSpPr txBox="1"/>
            <p:nvPr/>
          </p:nvSpPr>
          <p:spPr>
            <a:xfrm>
              <a:off x="4460481" y="2413649"/>
              <a:ext cx="3271040"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w="3175">
                    <a:noFill/>
                  </a:ln>
                  <a:solidFill>
                    <a:srgbClr val="8DE971"/>
                  </a:solidFill>
                  <a:effectLst/>
                  <a:uLnTx/>
                  <a:uFillTx/>
                  <a:latin typeface="Segoe UI Semibold"/>
                  <a:ea typeface="+mn-ea"/>
                  <a:cs typeface="Segoe UI" panose="020B0402040204020203" pitchFamily="34" charset="0"/>
                </a:rPr>
                <a:t>Success</a:t>
              </a:r>
              <a:br>
                <a:rPr kumimoji="0" lang="en-US" sz="2400" b="0" i="0" u="none" strike="noStrike" kern="1200" cap="none" spc="0" normalizeH="0" baseline="0" noProof="0">
                  <a:ln w="3175">
                    <a:noFill/>
                  </a:ln>
                  <a:solidFill>
                    <a:srgbClr val="8DE971"/>
                  </a:solidFill>
                  <a:effectLst/>
                  <a:uLnTx/>
                  <a:uFillTx/>
                  <a:latin typeface="Segoe UI Semibold"/>
                  <a:ea typeface="+mn-ea"/>
                  <a:cs typeface="Segoe UI" panose="020B0402040204020203" pitchFamily="34" charset="0"/>
                </a:rPr>
              </a:br>
              <a:r>
                <a:rPr kumimoji="0" lang="en-US" sz="2400" b="0" i="0" u="none" strike="noStrike" kern="1200" cap="none" spc="0" normalizeH="0" baseline="0" noProof="0">
                  <a:ln w="3175">
                    <a:noFill/>
                  </a:ln>
                  <a:solidFill>
                    <a:srgbClr val="8DE971"/>
                  </a:solidFill>
                  <a:effectLst/>
                  <a:uLnTx/>
                  <a:uFillTx/>
                  <a:latin typeface="Segoe UI Semibold"/>
                  <a:ea typeface="+mn-ea"/>
                  <a:cs typeface="Segoe UI" panose="020B0402040204020203" pitchFamily="34" charset="0"/>
                </a:rPr>
                <a:t>by default</a:t>
              </a:r>
            </a:p>
          </p:txBody>
        </p:sp>
        <p:cxnSp>
          <p:nvCxnSpPr>
            <p:cNvPr id="12" name="Straight Connector 11">
              <a:extLst>
                <a:ext uri="{FF2B5EF4-FFF2-40B4-BE49-F238E27FC236}">
                  <a16:creationId xmlns:a16="http://schemas.microsoft.com/office/drawing/2014/main" id="{031556D4-FC4D-C849-1A7D-058DA8B51020}"/>
                </a:ext>
                <a:ext uri="{C183D7F6-B498-43B3-948B-1728B52AA6E4}">
                  <adec:decorative xmlns:adec="http://schemas.microsoft.com/office/drawing/2017/decorative" val="1"/>
                </a:ext>
              </a:extLst>
            </p:cNvPr>
            <p:cNvCxnSpPr>
              <a:cxnSpLocks/>
            </p:cNvCxnSpPr>
            <p:nvPr/>
          </p:nvCxnSpPr>
          <p:spPr>
            <a:xfrm>
              <a:off x="4460481" y="4181949"/>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6333B4-38D2-9063-0841-739B9BC3F41D}"/>
                </a:ext>
                <a:ext uri="{C183D7F6-B498-43B3-948B-1728B52AA6E4}">
                  <adec:decorative xmlns:adec="http://schemas.microsoft.com/office/drawing/2017/decorative" val="1"/>
                </a:ext>
              </a:extLst>
            </p:cNvPr>
            <p:cNvCxnSpPr>
              <a:cxnSpLocks/>
            </p:cNvCxnSpPr>
            <p:nvPr/>
          </p:nvCxnSpPr>
          <p:spPr>
            <a:xfrm>
              <a:off x="4460481" y="4964594"/>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4" name="Group 53" descr="Centralized administration&#10;&#10;Tenant-wide governance&#10;Centralized security management&#10;Compliance built-in">
            <a:extLst>
              <a:ext uri="{FF2B5EF4-FFF2-40B4-BE49-F238E27FC236}">
                <a16:creationId xmlns:a16="http://schemas.microsoft.com/office/drawing/2014/main" id="{7A7C26EC-06E5-02CE-C86C-60A75DA58225}"/>
              </a:ext>
            </a:extLst>
          </p:cNvPr>
          <p:cNvGrpSpPr/>
          <p:nvPr/>
        </p:nvGrpSpPr>
        <p:grpSpPr>
          <a:xfrm>
            <a:off x="7941297" y="2017714"/>
            <a:ext cx="3271039" cy="3800512"/>
            <a:chOff x="7941297" y="2017714"/>
            <a:chExt cx="3271039" cy="3800512"/>
          </a:xfrm>
        </p:grpSpPr>
        <p:sp>
          <p:nvSpPr>
            <p:cNvPr id="8" name="Rounded Rectangle 7">
              <a:extLst>
                <a:ext uri="{FF2B5EF4-FFF2-40B4-BE49-F238E27FC236}">
                  <a16:creationId xmlns:a16="http://schemas.microsoft.com/office/drawing/2014/main" id="{49A5002B-302E-2339-5808-B020EBB1CE9B}"/>
                </a:ext>
                <a:ext uri="{C183D7F6-B498-43B3-948B-1728B52AA6E4}">
                  <adec:decorative xmlns:adec="http://schemas.microsoft.com/office/drawing/2017/decorative" val="1"/>
                </a:ext>
              </a:extLst>
            </p:cNvPr>
            <p:cNvSpPr/>
            <p:nvPr/>
          </p:nvSpPr>
          <p:spPr bwMode="auto">
            <a:xfrm>
              <a:off x="7941297" y="2017714"/>
              <a:ext cx="3271039" cy="3800512"/>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32C1EDBB-8641-90CA-BF1E-21E7D0DB4E27}"/>
                </a:ext>
                <a:ext uri="{C183D7F6-B498-43B3-948B-1728B52AA6E4}">
                  <adec:decorative xmlns:adec="http://schemas.microsoft.com/office/drawing/2017/decorative" val="1"/>
                </a:ext>
              </a:extLst>
            </p:cNvPr>
            <p:cNvSpPr>
              <a:spLocks/>
            </p:cNvSpPr>
            <p:nvPr/>
          </p:nvSpPr>
          <p:spPr>
            <a:xfrm>
              <a:off x="7941297" y="3504488"/>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Tenant-wide governance</a:t>
              </a:r>
            </a:p>
          </p:txBody>
        </p:sp>
        <p:sp>
          <p:nvSpPr>
            <p:cNvPr id="25" name="Rectangle 24">
              <a:extLst>
                <a:ext uri="{FF2B5EF4-FFF2-40B4-BE49-F238E27FC236}">
                  <a16:creationId xmlns:a16="http://schemas.microsoft.com/office/drawing/2014/main" id="{7188F2FA-2CFE-2071-7EA8-A3665A567526}"/>
                </a:ext>
                <a:ext uri="{C183D7F6-B498-43B3-948B-1728B52AA6E4}">
                  <adec:decorative xmlns:adec="http://schemas.microsoft.com/office/drawing/2017/decorative" val="1"/>
                </a:ext>
              </a:extLst>
            </p:cNvPr>
            <p:cNvSpPr>
              <a:spLocks/>
            </p:cNvSpPr>
            <p:nvPr/>
          </p:nvSpPr>
          <p:spPr>
            <a:xfrm>
              <a:off x="7941297" y="4261732"/>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Centralized </a:t>
              </a:r>
              <a:br>
                <a:rPr kumimoji="0" lang="en-US" sz="1600" b="0" i="0" u="none" strike="noStrike" kern="0" cap="none" spc="0" normalizeH="0" baseline="0" noProof="0">
                  <a:ln>
                    <a:noFill/>
                  </a:ln>
                  <a:solidFill>
                    <a:srgbClr val="FFFFFF"/>
                  </a:solidFill>
                  <a:effectLst/>
                  <a:uLnTx/>
                  <a:uFillTx/>
                  <a:latin typeface="Segoe UI"/>
                  <a:ea typeface="+mn-ea"/>
                  <a:cs typeface="+mn-cs"/>
                </a:rPr>
              </a:br>
              <a:r>
                <a:rPr kumimoji="0" lang="en-US" sz="1600" b="0" i="0" u="none" strike="noStrike" kern="0" cap="none" spc="0" normalizeH="0" baseline="0" noProof="0">
                  <a:ln>
                    <a:noFill/>
                  </a:ln>
                  <a:solidFill>
                    <a:srgbClr val="FFFFFF"/>
                  </a:solidFill>
                  <a:effectLst/>
                  <a:uLnTx/>
                  <a:uFillTx/>
                  <a:latin typeface="Segoe UI"/>
                  <a:ea typeface="+mn-ea"/>
                  <a:cs typeface="+mn-cs"/>
                </a:rPr>
                <a:t>security management</a:t>
              </a:r>
            </a:p>
          </p:txBody>
        </p:sp>
        <p:sp>
          <p:nvSpPr>
            <p:cNvPr id="26" name="Rectangle 25">
              <a:extLst>
                <a:ext uri="{FF2B5EF4-FFF2-40B4-BE49-F238E27FC236}">
                  <a16:creationId xmlns:a16="http://schemas.microsoft.com/office/drawing/2014/main" id="{207022A0-FDBA-A762-77D5-BF66DADE2105}"/>
                </a:ext>
                <a:ext uri="{C183D7F6-B498-43B3-948B-1728B52AA6E4}">
                  <adec:decorative xmlns:adec="http://schemas.microsoft.com/office/drawing/2017/decorative" val="1"/>
                </a:ext>
              </a:extLst>
            </p:cNvPr>
            <p:cNvSpPr>
              <a:spLocks/>
            </p:cNvSpPr>
            <p:nvPr/>
          </p:nvSpPr>
          <p:spPr>
            <a:xfrm>
              <a:off x="7941297" y="5069778"/>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Compliance built-in</a:t>
              </a:r>
            </a:p>
          </p:txBody>
        </p:sp>
        <p:sp>
          <p:nvSpPr>
            <p:cNvPr id="29" name="TextBox 28">
              <a:extLst>
                <a:ext uri="{FF2B5EF4-FFF2-40B4-BE49-F238E27FC236}">
                  <a16:creationId xmlns:a16="http://schemas.microsoft.com/office/drawing/2014/main" id="{427152B2-EC1F-EDCC-5681-E21BC7CC42D5}"/>
                </a:ext>
                <a:ext uri="{C183D7F6-B498-43B3-948B-1728B52AA6E4}">
                  <adec:decorative xmlns:adec="http://schemas.microsoft.com/office/drawing/2017/decorative" val="1"/>
                </a:ext>
              </a:extLst>
            </p:cNvPr>
            <p:cNvSpPr txBox="1"/>
            <p:nvPr/>
          </p:nvSpPr>
          <p:spPr>
            <a:xfrm>
              <a:off x="7941298" y="2433056"/>
              <a:ext cx="3271038"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w="3175">
                    <a:noFill/>
                  </a:ln>
                  <a:solidFill>
                    <a:srgbClr val="8DE971"/>
                  </a:solidFill>
                  <a:effectLst/>
                  <a:uLnTx/>
                  <a:uFillTx/>
                  <a:latin typeface="Segoe UI Semibold"/>
                  <a:ea typeface="+mn-ea"/>
                  <a:cs typeface="Segoe UI" panose="020B0402040204020203" pitchFamily="34" charset="0"/>
                </a:rPr>
                <a:t>Centralized administration</a:t>
              </a:r>
            </a:p>
          </p:txBody>
        </p:sp>
        <p:cxnSp>
          <p:nvCxnSpPr>
            <p:cNvPr id="33" name="Straight Connector 32">
              <a:extLst>
                <a:ext uri="{FF2B5EF4-FFF2-40B4-BE49-F238E27FC236}">
                  <a16:creationId xmlns:a16="http://schemas.microsoft.com/office/drawing/2014/main" id="{0894D576-605E-8D8B-C4E6-79480BF88404}"/>
                </a:ext>
                <a:ext uri="{C183D7F6-B498-43B3-948B-1728B52AA6E4}">
                  <adec:decorative xmlns:adec="http://schemas.microsoft.com/office/drawing/2017/decorative" val="1"/>
                </a:ext>
              </a:extLst>
            </p:cNvPr>
            <p:cNvCxnSpPr>
              <a:cxnSpLocks/>
            </p:cNvCxnSpPr>
            <p:nvPr/>
          </p:nvCxnSpPr>
          <p:spPr>
            <a:xfrm>
              <a:off x="7941297" y="4181949"/>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CE0494-49F6-8BAD-724C-40464117A912}"/>
                </a:ext>
                <a:ext uri="{C183D7F6-B498-43B3-948B-1728B52AA6E4}">
                  <adec:decorative xmlns:adec="http://schemas.microsoft.com/office/drawing/2017/decorative" val="1"/>
                </a:ext>
              </a:extLst>
            </p:cNvPr>
            <p:cNvCxnSpPr>
              <a:cxnSpLocks/>
            </p:cNvCxnSpPr>
            <p:nvPr/>
          </p:nvCxnSpPr>
          <p:spPr>
            <a:xfrm>
              <a:off x="7941297" y="4964594"/>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5633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42" presetClass="path" presetSubtype="0" decel="100000" fill="hold" nodeType="withEffect">
                                  <p:stCondLst>
                                    <p:cond delay="0"/>
                                  </p:stCondLst>
                                  <p:childTnLst>
                                    <p:animMotion origin="layout" path="M -2.29167E-6 -3.7037E-6 L -2.29167E-6 0.03542 " pathEditMode="relative" rAng="0" ptsTypes="AA">
                                      <p:cBhvr>
                                        <p:cTn id="15" dur="700" spd="-100000" fill="hold"/>
                                        <p:tgtEl>
                                          <p:spTgt spid="52"/>
                                        </p:tgtEl>
                                        <p:attrNameLst>
                                          <p:attrName>ppt_x</p:attrName>
                                          <p:attrName>ppt_y</p:attrName>
                                        </p:attrNameLst>
                                      </p:cBhvr>
                                      <p:rCtr x="0" y="1759"/>
                                    </p:animMotion>
                                  </p:childTnLst>
                                </p:cTn>
                              </p:par>
                              <p:par>
                                <p:cTn id="16" presetID="10" presetClass="entr" presetSubtype="0" fill="hold" nodeType="withEffect">
                                  <p:stCondLst>
                                    <p:cond delay="25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42" presetClass="path" presetSubtype="0" decel="100000" fill="hold" nodeType="withEffect">
                                  <p:stCondLst>
                                    <p:cond delay="250"/>
                                  </p:stCondLst>
                                  <p:childTnLst>
                                    <p:animMotion origin="layout" path="M 2.08333E-7 3.7037E-7 L 2.08333E-7 0.03542 " pathEditMode="relative" rAng="0" ptsTypes="AA">
                                      <p:cBhvr>
                                        <p:cTn id="20" dur="700" spd="-100000" fill="hold"/>
                                        <p:tgtEl>
                                          <p:spTgt spid="53"/>
                                        </p:tgtEl>
                                        <p:attrNameLst>
                                          <p:attrName>ppt_x</p:attrName>
                                          <p:attrName>ppt_y</p:attrName>
                                        </p:attrNameLst>
                                      </p:cBhvr>
                                      <p:rCtr x="0" y="1759"/>
                                    </p:animMotion>
                                  </p:childTnLst>
                                </p:cTn>
                              </p:par>
                              <p:par>
                                <p:cTn id="21" presetID="10" presetClass="entr" presetSubtype="0" fill="hold" nodeType="withEffect">
                                  <p:stCondLst>
                                    <p:cond delay="5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42" presetClass="path" presetSubtype="0" decel="100000" fill="hold" nodeType="withEffect">
                                  <p:stCondLst>
                                    <p:cond delay="500"/>
                                  </p:stCondLst>
                                  <p:childTnLst>
                                    <p:animMotion origin="layout" path="M 2.70833E-6 -3.7037E-6 L 2.70833E-6 0.03542 " pathEditMode="relative" rAng="0" ptsTypes="AA">
                                      <p:cBhvr>
                                        <p:cTn id="25" dur="700" spd="-100000" fill="hold"/>
                                        <p:tgtEl>
                                          <p:spTgt spid="5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a:extLst>
              <a:ext uri="{FF2B5EF4-FFF2-40B4-BE49-F238E27FC236}">
                <a16:creationId xmlns:a16="http://schemas.microsoft.com/office/drawing/2014/main" id="{EDA4C728-696C-E2FE-72B0-7069CFC72C8B}"/>
              </a:ext>
            </a:extLst>
          </p:cNvPr>
          <p:cNvSpPr txBox="1">
            <a:spLocks noGrp="1"/>
          </p:cNvSpPr>
          <p:nvPr>
            <p:ph type="title" idx="4294967295"/>
          </p:nvPr>
        </p:nvSpPr>
        <p:spPr>
          <a:xfrm>
            <a:off x="457583" y="4204115"/>
            <a:ext cx="4203475" cy="193899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rgbClr val="FFFFFF"/>
                </a:solidFill>
                <a:effectLst/>
                <a:uLnTx/>
                <a:uFillTx/>
                <a:latin typeface="Segoe UI Semibold"/>
                <a:ea typeface="+mn-ea"/>
                <a:cs typeface="Segoe UI" pitchFamily="34" charset="0"/>
              </a:rPr>
              <a:t>Persona optimized experiences</a:t>
            </a:r>
          </a:p>
        </p:txBody>
      </p:sp>
      <p:pic>
        <p:nvPicPr>
          <p:cNvPr id="33" name="Picture 32" descr="A screenshot of a computer&#10;&#10;Description automatically generated with medium confidence">
            <a:extLst>
              <a:ext uri="{FF2B5EF4-FFF2-40B4-BE49-F238E27FC236}">
                <a16:creationId xmlns:a16="http://schemas.microsoft.com/office/drawing/2014/main" id="{6BF69555-1010-B347-A2D8-1A285E02A621}"/>
              </a:ext>
            </a:extLst>
          </p:cNvPr>
          <p:cNvPicPr>
            <a:picLocks noChangeAspect="1"/>
          </p:cNvPicPr>
          <p:nvPr/>
        </p:nvPicPr>
        <p:blipFill>
          <a:blip r:embed="rId3"/>
          <a:stretch>
            <a:fillRect/>
          </a:stretch>
        </p:blipFill>
        <p:spPr>
          <a:xfrm>
            <a:off x="1086809" y="518671"/>
            <a:ext cx="5676743" cy="3193169"/>
          </a:xfrm>
          <a:prstGeom prst="rect">
            <a:avLst/>
          </a:prstGeom>
          <a:effectLst>
            <a:outerShdw blurRad="254000" dist="38100" dir="2700000" algn="tl" rotWithShape="0">
              <a:prstClr val="black">
                <a:alpha val="20000"/>
              </a:prstClr>
            </a:outerShdw>
          </a:effectLst>
        </p:spPr>
      </p:pic>
      <p:grpSp>
        <p:nvGrpSpPr>
          <p:cNvPr id="34" name="Group 33">
            <a:extLst>
              <a:ext uri="{FF2B5EF4-FFF2-40B4-BE49-F238E27FC236}">
                <a16:creationId xmlns:a16="http://schemas.microsoft.com/office/drawing/2014/main" id="{B08F09B7-FD71-8B76-67FA-FB0C9536E358}"/>
              </a:ext>
              <a:ext uri="{C183D7F6-B498-43B3-948B-1728B52AA6E4}">
                <adec:decorative xmlns:adec="http://schemas.microsoft.com/office/drawing/2017/decorative" val="1"/>
              </a:ext>
            </a:extLst>
          </p:cNvPr>
          <p:cNvGrpSpPr/>
          <p:nvPr/>
        </p:nvGrpSpPr>
        <p:grpSpPr>
          <a:xfrm>
            <a:off x="1120632" y="3146335"/>
            <a:ext cx="468843" cy="517456"/>
            <a:chOff x="1287629" y="4719183"/>
            <a:chExt cx="451184" cy="451184"/>
          </a:xfrm>
        </p:grpSpPr>
        <p:sp>
          <p:nvSpPr>
            <p:cNvPr id="57" name="Rounded Rectangle 2">
              <a:extLst>
                <a:ext uri="{FF2B5EF4-FFF2-40B4-BE49-F238E27FC236}">
                  <a16:creationId xmlns:a16="http://schemas.microsoft.com/office/drawing/2014/main" id="{DA81496E-216D-3A56-0D5C-4473FEF1687B}"/>
                </a:ext>
              </a:extLst>
            </p:cNvPr>
            <p:cNvSpPr/>
            <p:nvPr/>
          </p:nvSpPr>
          <p:spPr>
            <a:xfrm>
              <a:off x="1287629" y="4719183"/>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X"/>
            </a:p>
          </p:txBody>
        </p:sp>
        <p:pic>
          <p:nvPicPr>
            <p:cNvPr id="58" name="Picture 57">
              <a:extLst>
                <a:ext uri="{FF2B5EF4-FFF2-40B4-BE49-F238E27FC236}">
                  <a16:creationId xmlns:a16="http://schemas.microsoft.com/office/drawing/2014/main" id="{1710E114-0624-E441-8A83-B3BCB93D41F9}"/>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344919" y="4777120"/>
              <a:ext cx="335309" cy="335309"/>
            </a:xfrm>
            <a:prstGeom prst="rect">
              <a:avLst/>
            </a:prstGeom>
          </p:spPr>
        </p:pic>
      </p:grpSp>
      <p:pic>
        <p:nvPicPr>
          <p:cNvPr id="35" name="Picture 34" descr="A screenshot of a computer&#10;&#10;Description automatically generated">
            <a:extLst>
              <a:ext uri="{FF2B5EF4-FFF2-40B4-BE49-F238E27FC236}">
                <a16:creationId xmlns:a16="http://schemas.microsoft.com/office/drawing/2014/main" id="{93A78E9F-CDDB-304B-864A-7963045ADD2C}"/>
              </a:ext>
            </a:extLst>
          </p:cNvPr>
          <p:cNvPicPr>
            <a:picLocks noChangeAspect="1"/>
          </p:cNvPicPr>
          <p:nvPr/>
        </p:nvPicPr>
        <p:blipFill>
          <a:blip r:embed="rId6"/>
          <a:stretch>
            <a:fillRect/>
          </a:stretch>
        </p:blipFill>
        <p:spPr>
          <a:xfrm>
            <a:off x="1882635" y="898019"/>
            <a:ext cx="5676743" cy="3193169"/>
          </a:xfrm>
          <a:prstGeom prst="rect">
            <a:avLst/>
          </a:prstGeom>
          <a:effectLst>
            <a:outerShdw blurRad="254000" dist="38100" dir="2700000" algn="tl" rotWithShape="0">
              <a:prstClr val="black">
                <a:alpha val="20000"/>
              </a:prstClr>
            </a:outerShdw>
          </a:effectLst>
        </p:spPr>
      </p:pic>
      <p:grpSp>
        <p:nvGrpSpPr>
          <p:cNvPr id="36" name="Group 35">
            <a:extLst>
              <a:ext uri="{FF2B5EF4-FFF2-40B4-BE49-F238E27FC236}">
                <a16:creationId xmlns:a16="http://schemas.microsoft.com/office/drawing/2014/main" id="{9156625E-0E99-B327-2874-AD01640003B8}"/>
              </a:ext>
              <a:ext uri="{C183D7F6-B498-43B3-948B-1728B52AA6E4}">
                <adec:decorative xmlns:adec="http://schemas.microsoft.com/office/drawing/2017/decorative" val="1"/>
              </a:ext>
            </a:extLst>
          </p:cNvPr>
          <p:cNvGrpSpPr/>
          <p:nvPr/>
        </p:nvGrpSpPr>
        <p:grpSpPr>
          <a:xfrm>
            <a:off x="1931162" y="3520525"/>
            <a:ext cx="468843" cy="517456"/>
            <a:chOff x="2079904" y="4908388"/>
            <a:chExt cx="451184" cy="451184"/>
          </a:xfrm>
        </p:grpSpPr>
        <p:sp>
          <p:nvSpPr>
            <p:cNvPr id="55" name="Rounded Rectangle 1">
              <a:extLst>
                <a:ext uri="{FF2B5EF4-FFF2-40B4-BE49-F238E27FC236}">
                  <a16:creationId xmlns:a16="http://schemas.microsoft.com/office/drawing/2014/main" id="{5DA5143E-094C-B64A-F610-888EC270D737}"/>
                </a:ext>
              </a:extLst>
            </p:cNvPr>
            <p:cNvSpPr/>
            <p:nvPr/>
          </p:nvSpPr>
          <p:spPr>
            <a:xfrm>
              <a:off x="2079904" y="4908388"/>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X"/>
            </a:p>
          </p:txBody>
        </p:sp>
        <p:pic>
          <p:nvPicPr>
            <p:cNvPr id="56" name="Picture 55" descr="Synapse Spark Logo">
              <a:extLst>
                <a:ext uri="{FF2B5EF4-FFF2-40B4-BE49-F238E27FC236}">
                  <a16:creationId xmlns:a16="http://schemas.microsoft.com/office/drawing/2014/main" id="{636502C1-44F5-554A-9034-868E02D35943}"/>
                </a:ext>
              </a:extLst>
            </p:cNvPr>
            <p:cNvPicPr>
              <a:picLocks noChangeAspect="1"/>
            </p:cNvPicPr>
            <p:nvPr/>
          </p:nvPicPr>
          <p:blipFill>
            <a:blip r:embed="rId7"/>
            <a:srcRect/>
            <a:stretch/>
          </p:blipFill>
          <p:spPr>
            <a:xfrm>
              <a:off x="2168819" y="4992220"/>
              <a:ext cx="273353" cy="273887"/>
            </a:xfrm>
            <a:prstGeom prst="rect">
              <a:avLst/>
            </a:prstGeom>
          </p:spPr>
        </p:pic>
      </p:grpSp>
      <p:pic>
        <p:nvPicPr>
          <p:cNvPr id="37" name="Picture 36" descr="A screenshot of a computer&#10;&#10;Description automatically generated with medium confidence">
            <a:extLst>
              <a:ext uri="{FF2B5EF4-FFF2-40B4-BE49-F238E27FC236}">
                <a16:creationId xmlns:a16="http://schemas.microsoft.com/office/drawing/2014/main" id="{DA1A7B26-DB21-504C-8943-F82FAEF6A48A}"/>
              </a:ext>
            </a:extLst>
          </p:cNvPr>
          <p:cNvPicPr>
            <a:picLocks noChangeAspect="1"/>
          </p:cNvPicPr>
          <p:nvPr/>
        </p:nvPicPr>
        <p:blipFill>
          <a:blip r:embed="rId8"/>
          <a:stretch>
            <a:fillRect/>
          </a:stretch>
        </p:blipFill>
        <p:spPr>
          <a:xfrm>
            <a:off x="2678460" y="1277368"/>
            <a:ext cx="5676743" cy="3193169"/>
          </a:xfrm>
          <a:prstGeom prst="rect">
            <a:avLst/>
          </a:prstGeom>
          <a:effectLst>
            <a:outerShdw blurRad="254000" dist="38100" dir="2700000" algn="tl" rotWithShape="0">
              <a:prstClr val="black">
                <a:alpha val="20000"/>
              </a:prstClr>
            </a:outerShdw>
          </a:effectLst>
        </p:spPr>
      </p:pic>
      <p:grpSp>
        <p:nvGrpSpPr>
          <p:cNvPr id="38" name="Group 37">
            <a:extLst>
              <a:ext uri="{FF2B5EF4-FFF2-40B4-BE49-F238E27FC236}">
                <a16:creationId xmlns:a16="http://schemas.microsoft.com/office/drawing/2014/main" id="{3DBA2D8B-D515-BE6C-53C0-53AD1361B583}"/>
              </a:ext>
              <a:ext uri="{C183D7F6-B498-43B3-948B-1728B52AA6E4}">
                <adec:decorative xmlns:adec="http://schemas.microsoft.com/office/drawing/2017/decorative" val="1"/>
              </a:ext>
            </a:extLst>
          </p:cNvPr>
          <p:cNvGrpSpPr/>
          <p:nvPr/>
        </p:nvGrpSpPr>
        <p:grpSpPr>
          <a:xfrm>
            <a:off x="2726988" y="3897971"/>
            <a:ext cx="468843" cy="517456"/>
            <a:chOff x="2633027" y="5584174"/>
            <a:chExt cx="451184" cy="451184"/>
          </a:xfrm>
        </p:grpSpPr>
        <p:sp>
          <p:nvSpPr>
            <p:cNvPr id="53" name="Rounded Rectangle 20">
              <a:extLst>
                <a:ext uri="{FF2B5EF4-FFF2-40B4-BE49-F238E27FC236}">
                  <a16:creationId xmlns:a16="http://schemas.microsoft.com/office/drawing/2014/main" id="{A37CD430-0759-D1EE-EB20-4A4B2CAA72C3}"/>
                </a:ext>
              </a:extLst>
            </p:cNvPr>
            <p:cNvSpPr/>
            <p:nvPr/>
          </p:nvSpPr>
          <p:spPr>
            <a:xfrm>
              <a:off x="2633027" y="5584174"/>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X"/>
            </a:p>
          </p:txBody>
        </p:sp>
        <p:pic>
          <p:nvPicPr>
            <p:cNvPr id="54" name="Picture 53" descr="Data Factory Logo">
              <a:extLst>
                <a:ext uri="{FF2B5EF4-FFF2-40B4-BE49-F238E27FC236}">
                  <a16:creationId xmlns:a16="http://schemas.microsoft.com/office/drawing/2014/main" id="{2503E3F3-190C-5442-A97E-AA53E1BEDC9B}"/>
                </a:ext>
              </a:extLst>
            </p:cNvPr>
            <p:cNvPicPr>
              <a:picLocks noChangeAspect="1"/>
            </p:cNvPicPr>
            <p:nvPr/>
          </p:nvPicPr>
          <p:blipFill>
            <a:blip r:embed="rId9"/>
            <a:srcRect/>
            <a:stretch/>
          </p:blipFill>
          <p:spPr>
            <a:xfrm>
              <a:off x="2727885" y="5678777"/>
              <a:ext cx="261468" cy="261979"/>
            </a:xfrm>
            <a:prstGeom prst="rect">
              <a:avLst/>
            </a:prstGeom>
          </p:spPr>
        </p:pic>
      </p:grpSp>
      <p:pic>
        <p:nvPicPr>
          <p:cNvPr id="39" name="Picture 38" descr="A screenshot of a computer&#10;&#10;Description automatically generated">
            <a:extLst>
              <a:ext uri="{FF2B5EF4-FFF2-40B4-BE49-F238E27FC236}">
                <a16:creationId xmlns:a16="http://schemas.microsoft.com/office/drawing/2014/main" id="{2B8ADA88-DA7F-0F4D-ACCB-5B85FCAA4365}"/>
              </a:ext>
            </a:extLst>
          </p:cNvPr>
          <p:cNvPicPr>
            <a:picLocks noChangeAspect="1"/>
          </p:cNvPicPr>
          <p:nvPr/>
        </p:nvPicPr>
        <p:blipFill>
          <a:blip r:embed="rId10"/>
          <a:stretch>
            <a:fillRect/>
          </a:stretch>
        </p:blipFill>
        <p:spPr>
          <a:xfrm>
            <a:off x="3474286" y="1656716"/>
            <a:ext cx="5676743" cy="3193169"/>
          </a:xfrm>
          <a:prstGeom prst="rect">
            <a:avLst/>
          </a:prstGeom>
          <a:effectLst>
            <a:outerShdw blurRad="254000" dist="38100" dir="2700000" algn="tl" rotWithShape="0">
              <a:prstClr val="black">
                <a:alpha val="20000"/>
              </a:prstClr>
            </a:outerShdw>
          </a:effectLst>
        </p:spPr>
      </p:pic>
      <p:grpSp>
        <p:nvGrpSpPr>
          <p:cNvPr id="40" name="Group 39">
            <a:extLst>
              <a:ext uri="{FF2B5EF4-FFF2-40B4-BE49-F238E27FC236}">
                <a16:creationId xmlns:a16="http://schemas.microsoft.com/office/drawing/2014/main" id="{14C69B13-3D44-E735-260F-B899B2252020}"/>
              </a:ext>
              <a:ext uri="{C183D7F6-B498-43B3-948B-1728B52AA6E4}">
                <adec:decorative xmlns:adec="http://schemas.microsoft.com/office/drawing/2017/decorative" val="1"/>
              </a:ext>
            </a:extLst>
          </p:cNvPr>
          <p:cNvGrpSpPr/>
          <p:nvPr/>
        </p:nvGrpSpPr>
        <p:grpSpPr>
          <a:xfrm>
            <a:off x="3531514" y="4292910"/>
            <a:ext cx="468843" cy="517456"/>
            <a:chOff x="3898915" y="5883862"/>
            <a:chExt cx="451184" cy="451184"/>
          </a:xfrm>
        </p:grpSpPr>
        <p:sp>
          <p:nvSpPr>
            <p:cNvPr id="51" name="Rounded Rectangle 22">
              <a:extLst>
                <a:ext uri="{FF2B5EF4-FFF2-40B4-BE49-F238E27FC236}">
                  <a16:creationId xmlns:a16="http://schemas.microsoft.com/office/drawing/2014/main" id="{B93324B6-0773-3535-E49C-706D05C540EF}"/>
                </a:ext>
              </a:extLst>
            </p:cNvPr>
            <p:cNvSpPr/>
            <p:nvPr/>
          </p:nvSpPr>
          <p:spPr>
            <a:xfrm>
              <a:off x="3898915" y="5883862"/>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X"/>
            </a:p>
          </p:txBody>
        </p:sp>
        <p:pic>
          <p:nvPicPr>
            <p:cNvPr id="52" name="Picture 51" descr="Azure AI Logo">
              <a:extLst>
                <a:ext uri="{FF2B5EF4-FFF2-40B4-BE49-F238E27FC236}">
                  <a16:creationId xmlns:a16="http://schemas.microsoft.com/office/drawing/2014/main" id="{CB775B71-88A8-904B-A603-A13D488F04A6}"/>
                </a:ext>
              </a:extLst>
            </p:cNvPr>
            <p:cNvPicPr>
              <a:picLocks noChangeAspect="1"/>
            </p:cNvPicPr>
            <p:nvPr/>
          </p:nvPicPr>
          <p:blipFill>
            <a:blip r:embed="rId11"/>
            <a:srcRect/>
            <a:stretch/>
          </p:blipFill>
          <p:spPr>
            <a:xfrm>
              <a:off x="3991136" y="5975823"/>
              <a:ext cx="266742" cy="267262"/>
            </a:xfrm>
            <a:prstGeom prst="rect">
              <a:avLst/>
            </a:prstGeom>
          </p:spPr>
        </p:pic>
      </p:grpSp>
      <p:pic>
        <p:nvPicPr>
          <p:cNvPr id="41" name="Picture 40" descr="A screenshot of a computer&#10;&#10;Description automatically generated">
            <a:extLst>
              <a:ext uri="{FF2B5EF4-FFF2-40B4-BE49-F238E27FC236}">
                <a16:creationId xmlns:a16="http://schemas.microsoft.com/office/drawing/2014/main" id="{523F5DD9-FDA1-5542-BB11-E33E4C82CCAF}"/>
              </a:ext>
            </a:extLst>
          </p:cNvPr>
          <p:cNvPicPr>
            <a:picLocks noChangeAspect="1"/>
          </p:cNvPicPr>
          <p:nvPr/>
        </p:nvPicPr>
        <p:blipFill>
          <a:blip r:embed="rId12"/>
          <a:stretch>
            <a:fillRect/>
          </a:stretch>
        </p:blipFill>
        <p:spPr>
          <a:xfrm>
            <a:off x="4270113" y="2036064"/>
            <a:ext cx="5664406" cy="3186228"/>
          </a:xfrm>
          <a:prstGeom prst="rect">
            <a:avLst/>
          </a:prstGeom>
          <a:effectLst>
            <a:outerShdw blurRad="254000" dist="38100" dir="2700000" algn="tl" rotWithShape="0">
              <a:prstClr val="black">
                <a:alpha val="20000"/>
              </a:prstClr>
            </a:outerShdw>
          </a:effectLst>
        </p:spPr>
      </p:pic>
      <p:grpSp>
        <p:nvGrpSpPr>
          <p:cNvPr id="42" name="Group 41">
            <a:extLst>
              <a:ext uri="{FF2B5EF4-FFF2-40B4-BE49-F238E27FC236}">
                <a16:creationId xmlns:a16="http://schemas.microsoft.com/office/drawing/2014/main" id="{EDDEC331-6523-C97C-1F02-3981B060891F}"/>
              </a:ext>
              <a:ext uri="{C183D7F6-B498-43B3-948B-1728B52AA6E4}">
                <adec:decorative xmlns:adec="http://schemas.microsoft.com/office/drawing/2017/decorative" val="1"/>
              </a:ext>
            </a:extLst>
          </p:cNvPr>
          <p:cNvGrpSpPr/>
          <p:nvPr/>
        </p:nvGrpSpPr>
        <p:grpSpPr>
          <a:xfrm>
            <a:off x="4311811" y="4669679"/>
            <a:ext cx="468843" cy="517456"/>
            <a:chOff x="4861441" y="6196683"/>
            <a:chExt cx="451184" cy="451184"/>
          </a:xfrm>
        </p:grpSpPr>
        <p:sp>
          <p:nvSpPr>
            <p:cNvPr id="49" name="Rounded Rectangle 23">
              <a:extLst>
                <a:ext uri="{FF2B5EF4-FFF2-40B4-BE49-F238E27FC236}">
                  <a16:creationId xmlns:a16="http://schemas.microsoft.com/office/drawing/2014/main" id="{93D2A715-A381-BDC0-0947-303E6953F413}"/>
                </a:ext>
              </a:extLst>
            </p:cNvPr>
            <p:cNvSpPr/>
            <p:nvPr/>
          </p:nvSpPr>
          <p:spPr>
            <a:xfrm>
              <a:off x="4861441" y="6196683"/>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X"/>
            </a:p>
          </p:txBody>
        </p:sp>
        <p:pic>
          <p:nvPicPr>
            <p:cNvPr id="50" name="Picture 49" descr="Synapse Logo">
              <a:extLst>
                <a:ext uri="{FF2B5EF4-FFF2-40B4-BE49-F238E27FC236}">
                  <a16:creationId xmlns:a16="http://schemas.microsoft.com/office/drawing/2014/main" id="{B9692134-F092-AE43-ABEB-B732D10C3AAF}"/>
                </a:ext>
              </a:extLst>
            </p:cNvPr>
            <p:cNvPicPr>
              <a:picLocks noChangeAspect="1"/>
            </p:cNvPicPr>
            <p:nvPr/>
          </p:nvPicPr>
          <p:blipFill>
            <a:blip r:embed="rId13"/>
            <a:srcRect/>
            <a:stretch/>
          </p:blipFill>
          <p:spPr>
            <a:xfrm>
              <a:off x="4960807" y="6295802"/>
              <a:ext cx="252452" cy="252945"/>
            </a:xfrm>
            <a:prstGeom prst="rect">
              <a:avLst/>
            </a:prstGeom>
          </p:spPr>
        </p:pic>
      </p:grpSp>
      <p:pic>
        <p:nvPicPr>
          <p:cNvPr id="43" name="Picture 42" descr="A screenshot of a computer&#10;&#10;Description automatically generated">
            <a:extLst>
              <a:ext uri="{FF2B5EF4-FFF2-40B4-BE49-F238E27FC236}">
                <a16:creationId xmlns:a16="http://schemas.microsoft.com/office/drawing/2014/main" id="{0E01052D-F871-D64B-A510-2E3D556973AB}"/>
              </a:ext>
            </a:extLst>
          </p:cNvPr>
          <p:cNvPicPr>
            <a:picLocks noChangeAspect="1"/>
          </p:cNvPicPr>
          <p:nvPr/>
        </p:nvPicPr>
        <p:blipFill>
          <a:blip r:embed="rId14"/>
          <a:stretch>
            <a:fillRect/>
          </a:stretch>
        </p:blipFill>
        <p:spPr>
          <a:xfrm>
            <a:off x="5056646" y="2410184"/>
            <a:ext cx="5662360" cy="3185078"/>
          </a:xfrm>
          <a:prstGeom prst="rect">
            <a:avLst/>
          </a:prstGeom>
          <a:effectLst>
            <a:outerShdw blurRad="254000" dist="38100" dir="2700000" algn="tl" rotWithShape="0">
              <a:prstClr val="black">
                <a:alpha val="20000"/>
              </a:prstClr>
            </a:outerShdw>
          </a:effectLst>
        </p:spPr>
      </p:pic>
      <p:grpSp>
        <p:nvGrpSpPr>
          <p:cNvPr id="44" name="Group 43">
            <a:extLst>
              <a:ext uri="{FF2B5EF4-FFF2-40B4-BE49-F238E27FC236}">
                <a16:creationId xmlns:a16="http://schemas.microsoft.com/office/drawing/2014/main" id="{23F0FAD7-9DE7-A187-6154-66AD70D555AA}"/>
              </a:ext>
              <a:ext uri="{C183D7F6-B498-43B3-948B-1728B52AA6E4}">
                <adec:decorative xmlns:adec="http://schemas.microsoft.com/office/drawing/2017/decorative" val="1"/>
              </a:ext>
            </a:extLst>
          </p:cNvPr>
          <p:cNvGrpSpPr/>
          <p:nvPr/>
        </p:nvGrpSpPr>
        <p:grpSpPr>
          <a:xfrm>
            <a:off x="5108516" y="5030841"/>
            <a:ext cx="468843" cy="517456"/>
            <a:chOff x="4329168" y="6364670"/>
            <a:chExt cx="451184" cy="451184"/>
          </a:xfrm>
        </p:grpSpPr>
        <p:sp>
          <p:nvSpPr>
            <p:cNvPr id="47" name="Rounded Rectangle 24">
              <a:extLst>
                <a:ext uri="{FF2B5EF4-FFF2-40B4-BE49-F238E27FC236}">
                  <a16:creationId xmlns:a16="http://schemas.microsoft.com/office/drawing/2014/main" id="{86D16E7C-56B5-A410-C0A7-7FF916A0F7CA}"/>
                </a:ext>
              </a:extLst>
            </p:cNvPr>
            <p:cNvSpPr/>
            <p:nvPr/>
          </p:nvSpPr>
          <p:spPr>
            <a:xfrm>
              <a:off x="4329168" y="6364670"/>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X"/>
            </a:p>
          </p:txBody>
        </p:sp>
        <p:pic>
          <p:nvPicPr>
            <p:cNvPr id="48" name="Picture 47" descr="Data Explorer Logo">
              <a:extLst>
                <a:ext uri="{FF2B5EF4-FFF2-40B4-BE49-F238E27FC236}">
                  <a16:creationId xmlns:a16="http://schemas.microsoft.com/office/drawing/2014/main" id="{DB93E1C5-A19E-BB41-980B-BCB6D7581F1A}"/>
                </a:ext>
              </a:extLst>
            </p:cNvPr>
            <p:cNvPicPr>
              <a:picLocks noChangeAspect="1"/>
            </p:cNvPicPr>
            <p:nvPr/>
          </p:nvPicPr>
          <p:blipFill>
            <a:blip r:embed="rId15"/>
            <a:srcRect/>
            <a:stretch/>
          </p:blipFill>
          <p:spPr>
            <a:xfrm>
              <a:off x="4422838" y="6458082"/>
              <a:ext cx="263844" cy="264360"/>
            </a:xfrm>
            <a:prstGeom prst="rect">
              <a:avLst/>
            </a:prstGeom>
          </p:spPr>
        </p:pic>
      </p:grpSp>
      <p:pic>
        <p:nvPicPr>
          <p:cNvPr id="60" name="Picture 59">
            <a:extLst>
              <a:ext uri="{FF2B5EF4-FFF2-40B4-BE49-F238E27FC236}">
                <a16:creationId xmlns:a16="http://schemas.microsoft.com/office/drawing/2014/main" id="{3293C2EC-A5D4-C7B9-7D93-2910EFB29B53}"/>
              </a:ext>
            </a:extLst>
          </p:cNvPr>
          <p:cNvPicPr>
            <a:picLocks noChangeAspect="1"/>
          </p:cNvPicPr>
          <p:nvPr/>
        </p:nvPicPr>
        <p:blipFill>
          <a:blip r:embed="rId16"/>
          <a:stretch>
            <a:fillRect/>
          </a:stretch>
        </p:blipFill>
        <p:spPr>
          <a:xfrm>
            <a:off x="5842557" y="2778557"/>
            <a:ext cx="5662360" cy="3159789"/>
          </a:xfrm>
          <a:prstGeom prst="rect">
            <a:avLst/>
          </a:prstGeom>
          <a:solidFill>
            <a:srgbClr val="091F2C"/>
          </a:solidFill>
        </p:spPr>
      </p:pic>
      <p:pic>
        <p:nvPicPr>
          <p:cNvPr id="46" name="Graphic 43">
            <a:extLst>
              <a:ext uri="{FF2B5EF4-FFF2-40B4-BE49-F238E27FC236}">
                <a16:creationId xmlns:a16="http://schemas.microsoft.com/office/drawing/2014/main" id="{B2AA7CC4-DA4D-6ED6-9BBF-E6B266511278}"/>
              </a:ext>
              <a:ext uri="{C183D7F6-B498-43B3-948B-1728B52AA6E4}">
                <adec:decorative xmlns:adec="http://schemas.microsoft.com/office/drawing/2017/decorative" val="1"/>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5906977" y="5447458"/>
            <a:ext cx="378046" cy="379524"/>
          </a:xfrm>
          <a:prstGeom prst="rect">
            <a:avLst/>
          </a:prstGeom>
        </p:spPr>
      </p:pic>
    </p:spTree>
    <p:extLst>
      <p:ext uri="{BB962C8B-B14F-4D97-AF65-F5344CB8AC3E}">
        <p14:creationId xmlns:p14="http://schemas.microsoft.com/office/powerpoint/2010/main" val="204865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248">
            <a:extLst>
              <a:ext uri="{FF2B5EF4-FFF2-40B4-BE49-F238E27FC236}">
                <a16:creationId xmlns:a16="http://schemas.microsoft.com/office/drawing/2014/main" id="{281A9707-01CF-C874-6E5F-FD428865D5E5}"/>
              </a:ext>
            </a:extLst>
          </p:cNvPr>
          <p:cNvSpPr>
            <a:spLocks noGrp="1"/>
          </p:cNvSpPr>
          <p:nvPr>
            <p:ph type="title"/>
          </p:nvPr>
        </p:nvSpPr>
        <p:spPr>
          <a:xfrm>
            <a:off x="637617" y="-13975"/>
            <a:ext cx="11018520" cy="553998"/>
          </a:xfrm>
        </p:spPr>
        <p:txBody>
          <a:bodyPr/>
          <a:lstStyle/>
          <a:p>
            <a:pPr algn="ctr"/>
            <a:r>
              <a:rPr lang="en-CA" noProof="0"/>
              <a:t>Fabric Personas</a:t>
            </a:r>
            <a:endParaRPr lang="en-US"/>
          </a:p>
        </p:txBody>
      </p:sp>
      <p:sp>
        <p:nvSpPr>
          <p:cNvPr id="84" name="Rectangle: Rounded Corners 83">
            <a:extLst>
              <a:ext uri="{FF2B5EF4-FFF2-40B4-BE49-F238E27FC236}">
                <a16:creationId xmlns:a16="http://schemas.microsoft.com/office/drawing/2014/main" id="{2A436508-F983-9A20-38B5-E510ED6DF3F8}"/>
              </a:ext>
              <a:ext uri="{C183D7F6-B498-43B3-948B-1728B52AA6E4}">
                <adec:decorative xmlns:adec="http://schemas.microsoft.com/office/drawing/2017/decorative" val="1"/>
              </a:ext>
            </a:extLst>
          </p:cNvPr>
          <p:cNvSpPr/>
          <p:nvPr/>
        </p:nvSpPr>
        <p:spPr bwMode="auto">
          <a:xfrm>
            <a:off x="3584697" y="987670"/>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9718B01A-E404-CFF0-74EA-54E4725C9253}"/>
              </a:ext>
              <a:ext uri="{C183D7F6-B498-43B3-948B-1728B52AA6E4}">
                <adec:decorative xmlns:adec="http://schemas.microsoft.com/office/drawing/2017/decorative" val="1"/>
              </a:ext>
            </a:extLst>
          </p:cNvPr>
          <p:cNvSpPr/>
          <p:nvPr/>
        </p:nvSpPr>
        <p:spPr bwMode="auto">
          <a:xfrm>
            <a:off x="6429393" y="987670"/>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7CE75091-4BA2-D54D-FB62-9175AC4BC12C}"/>
              </a:ext>
              <a:ext uri="{C183D7F6-B498-43B3-948B-1728B52AA6E4}">
                <adec:decorative xmlns:adec="http://schemas.microsoft.com/office/drawing/2017/decorative" val="1"/>
              </a:ext>
            </a:extLst>
          </p:cNvPr>
          <p:cNvSpPr/>
          <p:nvPr/>
        </p:nvSpPr>
        <p:spPr bwMode="auto">
          <a:xfrm>
            <a:off x="9204701" y="987670"/>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Text Placeholder 4">
            <a:extLst>
              <a:ext uri="{FF2B5EF4-FFF2-40B4-BE49-F238E27FC236}">
                <a16:creationId xmlns:a16="http://schemas.microsoft.com/office/drawing/2014/main" id="{EB74CD7F-7567-FE52-603D-2E195F8B2C27}"/>
              </a:ext>
            </a:extLst>
          </p:cNvPr>
          <p:cNvSpPr txBox="1">
            <a:spLocks/>
          </p:cNvSpPr>
          <p:nvPr/>
        </p:nvSpPr>
        <p:spPr>
          <a:xfrm>
            <a:off x="3681539" y="1610734"/>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mn-cs"/>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Work faster </a:t>
            </a:r>
            <a:r>
              <a:rPr kumimoji="0" lang="en-US" sz="900" b="0" i="0" u="none" strike="noStrike" kern="1200" cap="none" spc="-20" normalizeH="0" baseline="0" noProof="0">
                <a:ln>
                  <a:noFill/>
                </a:ln>
                <a:solidFill>
                  <a:srgbClr val="000000"/>
                </a:solidFill>
                <a:effectLst/>
                <a:uLnTx/>
                <a:uFillTx/>
                <a:latin typeface="Segoe UI"/>
                <a:ea typeface="+mn-ea"/>
                <a:cs typeface="+mn-cs"/>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mn-cs"/>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mn-cs"/>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mn-cs"/>
            </a:endParaRPr>
          </a:p>
        </p:txBody>
      </p:sp>
      <p:sp>
        <p:nvSpPr>
          <p:cNvPr id="88" name="Text Placeholder 4">
            <a:extLst>
              <a:ext uri="{FF2B5EF4-FFF2-40B4-BE49-F238E27FC236}">
                <a16:creationId xmlns:a16="http://schemas.microsoft.com/office/drawing/2014/main" id="{8CC92792-6BC5-C0DD-EC9A-B61ABC797D73}"/>
              </a:ext>
            </a:extLst>
          </p:cNvPr>
          <p:cNvSpPr txBox="1">
            <a:spLocks/>
          </p:cNvSpPr>
          <p:nvPr/>
        </p:nvSpPr>
        <p:spPr>
          <a:xfrm>
            <a:off x="6524227" y="1610734"/>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mn-cs"/>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mn-cs"/>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mn-cs"/>
              </a:rPr>
              <a:t>with industry-leading BI tools and integration with the apps your people use everyday like Microsoft 365</a:t>
            </a:r>
          </a:p>
        </p:txBody>
      </p:sp>
      <p:sp>
        <p:nvSpPr>
          <p:cNvPr id="89" name="Text Placeholder 4">
            <a:extLst>
              <a:ext uri="{FF2B5EF4-FFF2-40B4-BE49-F238E27FC236}">
                <a16:creationId xmlns:a16="http://schemas.microsoft.com/office/drawing/2014/main" id="{88B2C203-1B85-374B-CB79-8CF97E21EBE7}"/>
              </a:ext>
            </a:extLst>
          </p:cNvPr>
          <p:cNvSpPr txBox="1">
            <a:spLocks/>
          </p:cNvSpPr>
          <p:nvPr/>
        </p:nvSpPr>
        <p:spPr>
          <a:xfrm>
            <a:off x="9349249" y="1610734"/>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mn-cs"/>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mn-cs"/>
              </a:rPr>
              <a:t>, without being overwhelmed by data ancillary to your role thanks to fine grain data access management controls</a:t>
            </a:r>
          </a:p>
        </p:txBody>
      </p:sp>
      <p:sp>
        <p:nvSpPr>
          <p:cNvPr id="90" name="Rectangle: Rounded Corners 89">
            <a:extLst>
              <a:ext uri="{FF2B5EF4-FFF2-40B4-BE49-F238E27FC236}">
                <a16:creationId xmlns:a16="http://schemas.microsoft.com/office/drawing/2014/main" id="{63E92BBA-4D13-35D9-C275-6E524113C837}"/>
              </a:ext>
              <a:ext uri="{C183D7F6-B498-43B3-948B-1728B52AA6E4}">
                <adec:decorative xmlns:adec="http://schemas.microsoft.com/office/drawing/2017/decorative" val="1"/>
              </a:ext>
            </a:extLst>
          </p:cNvPr>
          <p:cNvSpPr/>
          <p:nvPr/>
        </p:nvSpPr>
        <p:spPr bwMode="auto">
          <a:xfrm>
            <a:off x="703177" y="5901811"/>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Rectangle: Rounded Corners 90">
            <a:extLst>
              <a:ext uri="{FF2B5EF4-FFF2-40B4-BE49-F238E27FC236}">
                <a16:creationId xmlns:a16="http://schemas.microsoft.com/office/drawing/2014/main" id="{1B1E98E6-AB76-EC10-04C8-38A4D8980D1B}"/>
              </a:ext>
              <a:ext uri="{C183D7F6-B498-43B3-948B-1728B52AA6E4}">
                <adec:decorative xmlns:adec="http://schemas.microsoft.com/office/drawing/2017/decorative" val="1"/>
              </a:ext>
            </a:extLst>
          </p:cNvPr>
          <p:cNvSpPr/>
          <p:nvPr/>
        </p:nvSpPr>
        <p:spPr bwMode="auto">
          <a:xfrm>
            <a:off x="749067" y="987670"/>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Text Placeholder 6">
            <a:extLst>
              <a:ext uri="{FF2B5EF4-FFF2-40B4-BE49-F238E27FC236}">
                <a16:creationId xmlns:a16="http://schemas.microsoft.com/office/drawing/2014/main" id="{66180C25-F535-8B26-A029-A5894438A72F}"/>
              </a:ext>
            </a:extLst>
          </p:cNvPr>
          <p:cNvSpPr>
            <a:spLocks noGrp="1"/>
          </p:cNvSpPr>
          <p:nvPr/>
        </p:nvSpPr>
        <p:spPr>
          <a:xfrm>
            <a:off x="749066" y="1378736"/>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Engineers</a:t>
            </a:r>
          </a:p>
        </p:txBody>
      </p:sp>
      <p:sp>
        <p:nvSpPr>
          <p:cNvPr id="93" name="Text Placeholder 4">
            <a:extLst>
              <a:ext uri="{FF2B5EF4-FFF2-40B4-BE49-F238E27FC236}">
                <a16:creationId xmlns:a16="http://schemas.microsoft.com/office/drawing/2014/main" id="{F5B127C4-26BF-9CCC-99F6-06FF6A448413}"/>
              </a:ext>
            </a:extLst>
          </p:cNvPr>
          <p:cNvSpPr>
            <a:spLocks noGrp="1"/>
          </p:cNvSpPr>
          <p:nvPr/>
        </p:nvSpPr>
        <p:spPr>
          <a:xfrm>
            <a:off x="856075" y="1610734"/>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94" name="Text Placeholder 4">
            <a:extLst>
              <a:ext uri="{FF2B5EF4-FFF2-40B4-BE49-F238E27FC236}">
                <a16:creationId xmlns:a16="http://schemas.microsoft.com/office/drawing/2014/main" id="{0B300F07-0F7E-E8E4-F07E-E016D91E57B3}"/>
              </a:ext>
            </a:extLst>
          </p:cNvPr>
          <p:cNvSpPr txBox="1">
            <a:spLocks/>
          </p:cNvSpPr>
          <p:nvPr/>
        </p:nvSpPr>
        <p:spPr>
          <a:xfrm>
            <a:off x="856074" y="4266001"/>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mn-cs"/>
            </a:endParaRPr>
          </a:p>
        </p:txBody>
      </p:sp>
      <p:pic>
        <p:nvPicPr>
          <p:cNvPr id="95" name="Graphic 17">
            <a:extLst>
              <a:ext uri="{FF2B5EF4-FFF2-40B4-BE49-F238E27FC236}">
                <a16:creationId xmlns:a16="http://schemas.microsoft.com/office/drawing/2014/main" id="{B9BFA1DD-54F3-EFF7-4768-B0CCE570531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35964" y="5056601"/>
            <a:ext cx="320040" cy="320040"/>
          </a:xfrm>
          <a:prstGeom prst="rect">
            <a:avLst/>
          </a:prstGeom>
        </p:spPr>
      </p:pic>
      <p:pic>
        <p:nvPicPr>
          <p:cNvPr id="96" name="Graphic 13">
            <a:extLst>
              <a:ext uri="{FF2B5EF4-FFF2-40B4-BE49-F238E27FC236}">
                <a16:creationId xmlns:a16="http://schemas.microsoft.com/office/drawing/2014/main" id="{9F140368-2745-09E2-1230-90933877324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3676" y="4561032"/>
            <a:ext cx="274320" cy="274320"/>
          </a:xfrm>
          <a:prstGeom prst="rect">
            <a:avLst/>
          </a:prstGeom>
        </p:spPr>
      </p:pic>
      <p:pic>
        <p:nvPicPr>
          <p:cNvPr id="97" name="Graphic 16">
            <a:extLst>
              <a:ext uri="{FF2B5EF4-FFF2-40B4-BE49-F238E27FC236}">
                <a16:creationId xmlns:a16="http://schemas.microsoft.com/office/drawing/2014/main" id="{E6CEF1AC-7A42-E67E-A89F-2249EA26EA3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70254" y="4561032"/>
            <a:ext cx="274320" cy="274320"/>
          </a:xfrm>
          <a:prstGeom prst="rect">
            <a:avLst/>
          </a:prstGeom>
        </p:spPr>
      </p:pic>
      <p:pic>
        <p:nvPicPr>
          <p:cNvPr id="98" name="Graphic 29">
            <a:extLst>
              <a:ext uri="{FF2B5EF4-FFF2-40B4-BE49-F238E27FC236}">
                <a16:creationId xmlns:a16="http://schemas.microsoft.com/office/drawing/2014/main" id="{98176BF9-7047-D87D-9D7A-0990365C6B5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92246" y="5087081"/>
            <a:ext cx="274320" cy="274320"/>
          </a:xfrm>
          <a:prstGeom prst="rect">
            <a:avLst/>
          </a:prstGeom>
        </p:spPr>
      </p:pic>
      <p:sp>
        <p:nvSpPr>
          <p:cNvPr id="99" name="Text Placeholder 7">
            <a:extLst>
              <a:ext uri="{FF2B5EF4-FFF2-40B4-BE49-F238E27FC236}">
                <a16:creationId xmlns:a16="http://schemas.microsoft.com/office/drawing/2014/main" id="{DAD7CB93-AEC7-2637-2196-1C61339A132F}"/>
              </a:ext>
            </a:extLst>
          </p:cNvPr>
          <p:cNvSpPr>
            <a:spLocks noGrp="1"/>
          </p:cNvSpPr>
          <p:nvPr/>
        </p:nvSpPr>
        <p:spPr>
          <a:xfrm>
            <a:off x="3577991" y="1378736"/>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Scientists</a:t>
            </a:r>
          </a:p>
        </p:txBody>
      </p:sp>
      <p:sp>
        <p:nvSpPr>
          <p:cNvPr id="100" name="Text Placeholder 5">
            <a:extLst>
              <a:ext uri="{FF2B5EF4-FFF2-40B4-BE49-F238E27FC236}">
                <a16:creationId xmlns:a16="http://schemas.microsoft.com/office/drawing/2014/main" id="{7F31CE3D-5060-914B-E2F0-439284C56466}"/>
              </a:ext>
            </a:extLst>
          </p:cNvPr>
          <p:cNvSpPr txBox="1">
            <a:spLocks/>
          </p:cNvSpPr>
          <p:nvPr/>
        </p:nvSpPr>
        <p:spPr>
          <a:xfrm>
            <a:off x="3684999" y="4266001"/>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101" name="Picture 100">
            <a:extLst>
              <a:ext uri="{FF2B5EF4-FFF2-40B4-BE49-F238E27FC236}">
                <a16:creationId xmlns:a16="http://schemas.microsoft.com/office/drawing/2014/main" id="{8F92C80E-9482-4DA8-3C36-1B3D51D5237E}"/>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6617" y="4723152"/>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02" name="Graphic 20">
            <a:extLst>
              <a:ext uri="{FF2B5EF4-FFF2-40B4-BE49-F238E27FC236}">
                <a16:creationId xmlns:a16="http://schemas.microsoft.com/office/drawing/2014/main" id="{B4F3B300-4726-56D1-BC2C-8FF82F7FD56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17179" y="4710716"/>
            <a:ext cx="320040" cy="320040"/>
          </a:xfrm>
          <a:prstGeom prst="rect">
            <a:avLst/>
          </a:prstGeom>
        </p:spPr>
      </p:pic>
      <p:sp>
        <p:nvSpPr>
          <p:cNvPr id="103" name="Text Placeholder 8">
            <a:extLst>
              <a:ext uri="{FF2B5EF4-FFF2-40B4-BE49-F238E27FC236}">
                <a16:creationId xmlns:a16="http://schemas.microsoft.com/office/drawing/2014/main" id="{7F9832A6-4430-6A74-0ED0-E92869749B06}"/>
              </a:ext>
            </a:extLst>
          </p:cNvPr>
          <p:cNvSpPr>
            <a:spLocks noGrp="1"/>
          </p:cNvSpPr>
          <p:nvPr/>
        </p:nvSpPr>
        <p:spPr>
          <a:xfrm>
            <a:off x="6409074" y="1378736"/>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Analysts</a:t>
            </a:r>
          </a:p>
        </p:txBody>
      </p:sp>
      <p:sp>
        <p:nvSpPr>
          <p:cNvPr id="104" name="Text Placeholder 9">
            <a:extLst>
              <a:ext uri="{FF2B5EF4-FFF2-40B4-BE49-F238E27FC236}">
                <a16:creationId xmlns:a16="http://schemas.microsoft.com/office/drawing/2014/main" id="{BA188810-5A6C-F5DF-02BB-17B26739E6B5}"/>
              </a:ext>
            </a:extLst>
          </p:cNvPr>
          <p:cNvSpPr txBox="1">
            <a:spLocks/>
          </p:cNvSpPr>
          <p:nvPr/>
        </p:nvSpPr>
        <p:spPr>
          <a:xfrm>
            <a:off x="6516082" y="4266001"/>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mn-cs"/>
            </a:endParaRPr>
          </a:p>
        </p:txBody>
      </p:sp>
      <p:pic>
        <p:nvPicPr>
          <p:cNvPr id="105" name="Graphic 12">
            <a:extLst>
              <a:ext uri="{FF2B5EF4-FFF2-40B4-BE49-F238E27FC236}">
                <a16:creationId xmlns:a16="http://schemas.microsoft.com/office/drawing/2014/main" id="{2A7B9FB1-4310-7012-7DA3-5295A9D677B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87372" y="4733576"/>
            <a:ext cx="274320" cy="274320"/>
          </a:xfrm>
          <a:prstGeom prst="rect">
            <a:avLst/>
          </a:prstGeom>
        </p:spPr>
      </p:pic>
      <p:sp>
        <p:nvSpPr>
          <p:cNvPr id="106" name="Text Placeholder 10">
            <a:extLst>
              <a:ext uri="{FF2B5EF4-FFF2-40B4-BE49-F238E27FC236}">
                <a16:creationId xmlns:a16="http://schemas.microsoft.com/office/drawing/2014/main" id="{60AF3533-6198-BAE2-A2C1-E1D392205E56}"/>
              </a:ext>
            </a:extLst>
          </p:cNvPr>
          <p:cNvSpPr>
            <a:spLocks noGrp="1"/>
          </p:cNvSpPr>
          <p:nvPr/>
        </p:nvSpPr>
        <p:spPr>
          <a:xfrm>
            <a:off x="9237999" y="1378736"/>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Citizens</a:t>
            </a:r>
          </a:p>
        </p:txBody>
      </p:sp>
      <p:sp>
        <p:nvSpPr>
          <p:cNvPr id="107" name="Text Placeholder 11">
            <a:extLst>
              <a:ext uri="{FF2B5EF4-FFF2-40B4-BE49-F238E27FC236}">
                <a16:creationId xmlns:a16="http://schemas.microsoft.com/office/drawing/2014/main" id="{7E040226-A8AF-5F12-D8A3-572198EEEAAB}"/>
              </a:ext>
            </a:extLst>
          </p:cNvPr>
          <p:cNvSpPr txBox="1">
            <a:spLocks/>
          </p:cNvSpPr>
          <p:nvPr/>
        </p:nvSpPr>
        <p:spPr>
          <a:xfrm>
            <a:off x="9345007" y="4266001"/>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108" name="Picture 107">
            <a:extLst>
              <a:ext uri="{FF2B5EF4-FFF2-40B4-BE49-F238E27FC236}">
                <a16:creationId xmlns:a16="http://schemas.microsoft.com/office/drawing/2014/main" id="{657A7029-A549-125B-863C-C88033E2979B}"/>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95336" y="4719927"/>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Arrow Connector 108">
            <a:extLst>
              <a:ext uri="{FF2B5EF4-FFF2-40B4-BE49-F238E27FC236}">
                <a16:creationId xmlns:a16="http://schemas.microsoft.com/office/drawing/2014/main" id="{44F2E6C4-AE0C-7AEA-3DE9-4632B010C00E}"/>
              </a:ext>
              <a:ext uri="{C183D7F6-B498-43B3-948B-1728B52AA6E4}">
                <adec:decorative xmlns:adec="http://schemas.microsoft.com/office/drawing/2017/decorative" val="1"/>
              </a:ext>
            </a:extLst>
          </p:cNvPr>
          <p:cNvCxnSpPr>
            <a:cxnSpLocks/>
          </p:cNvCxnSpPr>
          <p:nvPr/>
        </p:nvCxnSpPr>
        <p:spPr>
          <a:xfrm>
            <a:off x="2962489" y="4045117"/>
            <a:ext cx="1005840" cy="0"/>
          </a:xfrm>
          <a:prstGeom prst="straightConnector1">
            <a:avLst/>
          </a:prstGeom>
          <a:noFill/>
          <a:ln w="28575" cap="rnd" cmpd="sng" algn="ctr">
            <a:solidFill>
              <a:srgbClr val="0078D4"/>
            </a:solidFill>
            <a:prstDash val="solid"/>
            <a:headEnd type="none" w="med" len="sm"/>
            <a:tailEnd type="arrow" w="med" len="med"/>
          </a:ln>
          <a:effectLst/>
        </p:spPr>
      </p:cxnSp>
      <p:cxnSp>
        <p:nvCxnSpPr>
          <p:cNvPr id="110" name="Straight Arrow Connector 109">
            <a:extLst>
              <a:ext uri="{FF2B5EF4-FFF2-40B4-BE49-F238E27FC236}">
                <a16:creationId xmlns:a16="http://schemas.microsoft.com/office/drawing/2014/main" id="{D6B185D1-0DC2-7744-EB02-30151C34C285}"/>
              </a:ext>
              <a:ext uri="{C183D7F6-B498-43B3-948B-1728B52AA6E4}">
                <adec:decorative xmlns:adec="http://schemas.microsoft.com/office/drawing/2017/decorative" val="1"/>
              </a:ext>
            </a:extLst>
          </p:cNvPr>
          <p:cNvCxnSpPr>
            <a:cxnSpLocks/>
          </p:cNvCxnSpPr>
          <p:nvPr/>
        </p:nvCxnSpPr>
        <p:spPr>
          <a:xfrm>
            <a:off x="5757946" y="4045117"/>
            <a:ext cx="1005840" cy="0"/>
          </a:xfrm>
          <a:prstGeom prst="straightConnector1">
            <a:avLst/>
          </a:prstGeom>
          <a:noFill/>
          <a:ln w="28575" cap="rnd" cmpd="sng" algn="ctr">
            <a:solidFill>
              <a:srgbClr val="0078D4"/>
            </a:solidFill>
            <a:prstDash val="solid"/>
            <a:headEnd type="none" w="med" len="sm"/>
            <a:tailEnd type="arrow" w="med" len="med"/>
          </a:ln>
          <a:effectLst/>
        </p:spPr>
      </p:cxnSp>
      <p:cxnSp>
        <p:nvCxnSpPr>
          <p:cNvPr id="111" name="Straight Arrow Connector 110">
            <a:extLst>
              <a:ext uri="{FF2B5EF4-FFF2-40B4-BE49-F238E27FC236}">
                <a16:creationId xmlns:a16="http://schemas.microsoft.com/office/drawing/2014/main" id="{60E49F7A-DABE-1F3D-5281-1A234DC7F76B}"/>
              </a:ext>
              <a:ext uri="{C183D7F6-B498-43B3-948B-1728B52AA6E4}">
                <adec:decorative xmlns:adec="http://schemas.microsoft.com/office/drawing/2017/decorative" val="1"/>
              </a:ext>
            </a:extLst>
          </p:cNvPr>
          <p:cNvCxnSpPr>
            <a:cxnSpLocks/>
          </p:cNvCxnSpPr>
          <p:nvPr/>
        </p:nvCxnSpPr>
        <p:spPr>
          <a:xfrm>
            <a:off x="8620401" y="4045117"/>
            <a:ext cx="1005840" cy="0"/>
          </a:xfrm>
          <a:prstGeom prst="straightConnector1">
            <a:avLst/>
          </a:prstGeom>
          <a:noFill/>
          <a:ln w="28575" cap="rnd" cmpd="sng" algn="ctr">
            <a:solidFill>
              <a:srgbClr val="0078D4"/>
            </a:solidFill>
            <a:prstDash val="solid"/>
            <a:headEnd type="none" w="med" len="sm"/>
            <a:tailEnd type="arrow" w="med" len="med"/>
          </a:ln>
          <a:effectLst/>
        </p:spPr>
      </p:cxnSp>
      <p:cxnSp>
        <p:nvCxnSpPr>
          <p:cNvPr id="112" name="Connector: Elbow 111">
            <a:extLst>
              <a:ext uri="{FF2B5EF4-FFF2-40B4-BE49-F238E27FC236}">
                <a16:creationId xmlns:a16="http://schemas.microsoft.com/office/drawing/2014/main" id="{7553A6ED-8CC0-2B6F-AFA4-64CDFAC0FBB7}"/>
              </a:ext>
              <a:ext uri="{C183D7F6-B498-43B3-948B-1728B52AA6E4}">
                <adec:decorative xmlns:adec="http://schemas.microsoft.com/office/drawing/2017/decorative" val="1"/>
              </a:ext>
            </a:extLst>
          </p:cNvPr>
          <p:cNvCxnSpPr>
            <a:cxnSpLocks/>
          </p:cNvCxnSpPr>
          <p:nvPr/>
        </p:nvCxnSpPr>
        <p:spPr>
          <a:xfrm rot="5400000" flipH="1" flipV="1">
            <a:off x="5039111" y="2860927"/>
            <a:ext cx="13941" cy="5541228"/>
          </a:xfrm>
          <a:prstGeom prst="bentConnector4">
            <a:avLst>
              <a:gd name="adj1" fmla="val -1326210"/>
              <a:gd name="adj2" fmla="val 99993"/>
            </a:avLst>
          </a:prstGeom>
          <a:noFill/>
          <a:ln w="28575" cap="rnd" cmpd="sng" algn="ctr">
            <a:solidFill>
              <a:srgbClr val="0078D4"/>
            </a:solidFill>
            <a:prstDash val="solid"/>
            <a:headEnd type="none" w="med" len="sm"/>
            <a:tailEnd type="arrow" w="med" len="med"/>
          </a:ln>
          <a:effectLst/>
        </p:spPr>
      </p:cxnSp>
      <p:sp>
        <p:nvSpPr>
          <p:cNvPr id="113" name="Rectangle 47">
            <a:extLst>
              <a:ext uri="{FF2B5EF4-FFF2-40B4-BE49-F238E27FC236}">
                <a16:creationId xmlns:a16="http://schemas.microsoft.com/office/drawing/2014/main" id="{403B5B9F-1F00-8984-DC45-6C517987C3E6}"/>
              </a:ext>
            </a:extLst>
          </p:cNvPr>
          <p:cNvSpPr/>
          <p:nvPr/>
        </p:nvSpPr>
        <p:spPr>
          <a:xfrm>
            <a:off x="3061042" y="3771220"/>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 </a:t>
            </a:r>
          </a:p>
        </p:txBody>
      </p:sp>
      <p:sp>
        <p:nvSpPr>
          <p:cNvPr id="114" name="Rectangle 48">
            <a:extLst>
              <a:ext uri="{FF2B5EF4-FFF2-40B4-BE49-F238E27FC236}">
                <a16:creationId xmlns:a16="http://schemas.microsoft.com/office/drawing/2014/main" id="{44396187-5933-6916-6D53-8530F81B76BD}"/>
              </a:ext>
            </a:extLst>
          </p:cNvPr>
          <p:cNvSpPr/>
          <p:nvPr/>
        </p:nvSpPr>
        <p:spPr>
          <a:xfrm>
            <a:off x="5862019" y="3771220"/>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transformed data</a:t>
            </a:r>
          </a:p>
        </p:txBody>
      </p:sp>
      <p:sp>
        <p:nvSpPr>
          <p:cNvPr id="115" name="Rectangle 49">
            <a:extLst>
              <a:ext uri="{FF2B5EF4-FFF2-40B4-BE49-F238E27FC236}">
                <a16:creationId xmlns:a16="http://schemas.microsoft.com/office/drawing/2014/main" id="{56E8F479-5206-2461-61ED-106EC69546CD}"/>
              </a:ext>
            </a:extLst>
          </p:cNvPr>
          <p:cNvSpPr/>
          <p:nvPr/>
        </p:nvSpPr>
        <p:spPr>
          <a:xfrm>
            <a:off x="8709024" y="3771220"/>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insights via embedding</a:t>
            </a:r>
          </a:p>
        </p:txBody>
      </p:sp>
      <p:sp>
        <p:nvSpPr>
          <p:cNvPr id="116" name="Rectangle 48">
            <a:extLst>
              <a:ext uri="{FF2B5EF4-FFF2-40B4-BE49-F238E27FC236}">
                <a16:creationId xmlns:a16="http://schemas.microsoft.com/office/drawing/2014/main" id="{52A8633D-4115-1129-BF98-77785C601A0F}"/>
              </a:ext>
            </a:extLst>
          </p:cNvPr>
          <p:cNvSpPr/>
          <p:nvPr/>
        </p:nvSpPr>
        <p:spPr>
          <a:xfrm>
            <a:off x="3877543" y="5708749"/>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a:t>
            </a:r>
          </a:p>
        </p:txBody>
      </p:sp>
      <p:sp>
        <p:nvSpPr>
          <p:cNvPr id="117" name="Oval 116">
            <a:extLst>
              <a:ext uri="{FF2B5EF4-FFF2-40B4-BE49-F238E27FC236}">
                <a16:creationId xmlns:a16="http://schemas.microsoft.com/office/drawing/2014/main" id="{5CB67F1C-EB5D-D175-5FAC-683EDDEDD309}"/>
              </a:ext>
              <a:ext uri="{C183D7F6-B498-43B3-948B-1728B52AA6E4}">
                <adec:decorative xmlns:adec="http://schemas.microsoft.com/office/drawing/2017/decorative" val="1"/>
              </a:ext>
            </a:extLst>
          </p:cNvPr>
          <p:cNvSpPr/>
          <p:nvPr/>
        </p:nvSpPr>
        <p:spPr bwMode="auto">
          <a:xfrm>
            <a:off x="1667491" y="666522"/>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18" name="Oval 117">
            <a:extLst>
              <a:ext uri="{FF2B5EF4-FFF2-40B4-BE49-F238E27FC236}">
                <a16:creationId xmlns:a16="http://schemas.microsoft.com/office/drawing/2014/main" id="{EC8E3C7A-8949-615C-8244-D1FB3691FE06}"/>
              </a:ext>
              <a:ext uri="{C183D7F6-B498-43B3-948B-1728B52AA6E4}">
                <adec:decorative xmlns:adec="http://schemas.microsoft.com/office/drawing/2017/decorative" val="1"/>
              </a:ext>
            </a:extLst>
          </p:cNvPr>
          <p:cNvSpPr/>
          <p:nvPr/>
        </p:nvSpPr>
        <p:spPr bwMode="auto">
          <a:xfrm>
            <a:off x="4509358" y="666522"/>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19" name="Oval 118">
            <a:extLst>
              <a:ext uri="{FF2B5EF4-FFF2-40B4-BE49-F238E27FC236}">
                <a16:creationId xmlns:a16="http://schemas.microsoft.com/office/drawing/2014/main" id="{89F08902-9D66-7C86-2B40-B490C2BAE0F0}"/>
              </a:ext>
              <a:ext uri="{C183D7F6-B498-43B3-948B-1728B52AA6E4}">
                <adec:decorative xmlns:adec="http://schemas.microsoft.com/office/drawing/2017/decorative" val="1"/>
              </a:ext>
            </a:extLst>
          </p:cNvPr>
          <p:cNvSpPr/>
          <p:nvPr/>
        </p:nvSpPr>
        <p:spPr bwMode="auto">
          <a:xfrm>
            <a:off x="7316720" y="666522"/>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20" name="Oval 119">
            <a:extLst>
              <a:ext uri="{FF2B5EF4-FFF2-40B4-BE49-F238E27FC236}">
                <a16:creationId xmlns:a16="http://schemas.microsoft.com/office/drawing/2014/main" id="{7B50DB3E-4F8B-B335-8139-5A69E6C1EFAE}"/>
              </a:ext>
              <a:ext uri="{C183D7F6-B498-43B3-948B-1728B52AA6E4}">
                <adec:decorative xmlns:adec="http://schemas.microsoft.com/office/drawing/2017/decorative" val="1"/>
              </a:ext>
            </a:extLst>
          </p:cNvPr>
          <p:cNvSpPr/>
          <p:nvPr/>
        </p:nvSpPr>
        <p:spPr bwMode="auto">
          <a:xfrm>
            <a:off x="10133622" y="666522"/>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121" name="Picture 120">
            <a:extLst>
              <a:ext uri="{FF2B5EF4-FFF2-40B4-BE49-F238E27FC236}">
                <a16:creationId xmlns:a16="http://schemas.microsoft.com/office/drawing/2014/main" id="{D896AC82-9DC6-424F-3F96-9A64BBAA9569}"/>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357670" y="707472"/>
            <a:ext cx="640080" cy="640080"/>
          </a:xfrm>
          <a:prstGeom prst="ellipse">
            <a:avLst/>
          </a:prstGeom>
        </p:spPr>
      </p:pic>
      <p:pic>
        <p:nvPicPr>
          <p:cNvPr id="122" name="Picture 121">
            <a:extLst>
              <a:ext uri="{FF2B5EF4-FFF2-40B4-BE49-F238E27FC236}">
                <a16:creationId xmlns:a16="http://schemas.microsoft.com/office/drawing/2014/main" id="{F95145CF-5F82-9B19-5392-A9A6CE7CCD37}"/>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708441" y="707472"/>
            <a:ext cx="640080" cy="640080"/>
          </a:xfrm>
          <a:prstGeom prst="ellipse">
            <a:avLst/>
          </a:prstGeom>
        </p:spPr>
      </p:pic>
      <p:pic>
        <p:nvPicPr>
          <p:cNvPr id="123" name="Picture 122">
            <a:extLst>
              <a:ext uri="{FF2B5EF4-FFF2-40B4-BE49-F238E27FC236}">
                <a16:creationId xmlns:a16="http://schemas.microsoft.com/office/drawing/2014/main" id="{7B0DDBEA-1A1B-9435-E502-FC999B4DB8C0}"/>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550308" y="707472"/>
            <a:ext cx="640080" cy="640080"/>
          </a:xfrm>
          <a:prstGeom prst="ellipse">
            <a:avLst/>
          </a:prstGeom>
        </p:spPr>
      </p:pic>
      <p:pic>
        <p:nvPicPr>
          <p:cNvPr id="124" name="Picture 123">
            <a:extLst>
              <a:ext uri="{FF2B5EF4-FFF2-40B4-BE49-F238E27FC236}">
                <a16:creationId xmlns:a16="http://schemas.microsoft.com/office/drawing/2014/main" id="{C6CD618F-F504-59CD-831D-1E6E6E8041EF}"/>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174572" y="707472"/>
            <a:ext cx="640080" cy="640080"/>
          </a:xfrm>
          <a:prstGeom prst="ellipse">
            <a:avLst/>
          </a:prstGeom>
        </p:spPr>
      </p:pic>
      <p:sp>
        <p:nvSpPr>
          <p:cNvPr id="125" name="Text Placeholder 6">
            <a:extLst>
              <a:ext uri="{FF2B5EF4-FFF2-40B4-BE49-F238E27FC236}">
                <a16:creationId xmlns:a16="http://schemas.microsoft.com/office/drawing/2014/main" id="{384E160F-928B-090A-49C1-868F211F0117}"/>
              </a:ext>
            </a:extLst>
          </p:cNvPr>
          <p:cNvSpPr txBox="1">
            <a:spLocks/>
          </p:cNvSpPr>
          <p:nvPr/>
        </p:nvSpPr>
        <p:spPr>
          <a:xfrm>
            <a:off x="1327074" y="5935284"/>
            <a:ext cx="2532063" cy="215444"/>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Data Stewards</a:t>
            </a:r>
          </a:p>
        </p:txBody>
      </p:sp>
      <p:sp>
        <p:nvSpPr>
          <p:cNvPr id="126" name="Oval 125">
            <a:extLst>
              <a:ext uri="{FF2B5EF4-FFF2-40B4-BE49-F238E27FC236}">
                <a16:creationId xmlns:a16="http://schemas.microsoft.com/office/drawing/2014/main" id="{9306932F-53F5-C668-E59B-DFC7C7EB3A79}"/>
              </a:ext>
              <a:ext uri="{C183D7F6-B498-43B3-948B-1728B52AA6E4}">
                <adec:decorative xmlns:adec="http://schemas.microsoft.com/office/drawing/2017/decorative" val="1"/>
              </a:ext>
            </a:extLst>
          </p:cNvPr>
          <p:cNvSpPr/>
          <p:nvPr/>
        </p:nvSpPr>
        <p:spPr bwMode="auto">
          <a:xfrm>
            <a:off x="535863" y="5895512"/>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127" name="Picture 126">
            <a:extLst>
              <a:ext uri="{FF2B5EF4-FFF2-40B4-BE49-F238E27FC236}">
                <a16:creationId xmlns:a16="http://schemas.microsoft.com/office/drawing/2014/main" id="{1C0CD841-A2E3-9122-8076-86B68764393E}"/>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576813" y="5936462"/>
            <a:ext cx="640080" cy="640080"/>
          </a:xfrm>
          <a:prstGeom prst="ellipse">
            <a:avLst/>
          </a:prstGeom>
        </p:spPr>
      </p:pic>
      <p:sp>
        <p:nvSpPr>
          <p:cNvPr id="128" name="Text Placeholder 4">
            <a:extLst>
              <a:ext uri="{FF2B5EF4-FFF2-40B4-BE49-F238E27FC236}">
                <a16:creationId xmlns:a16="http://schemas.microsoft.com/office/drawing/2014/main" id="{E915B714-A8F7-F024-551F-F90D636DD37A}"/>
              </a:ext>
            </a:extLst>
          </p:cNvPr>
          <p:cNvSpPr txBox="1">
            <a:spLocks/>
          </p:cNvSpPr>
          <p:nvPr/>
        </p:nvSpPr>
        <p:spPr>
          <a:xfrm>
            <a:off x="1315517" y="6183826"/>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mn-cs"/>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mn-cs"/>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9" name="TextBox 26">
            <a:extLst>
              <a:ext uri="{FF2B5EF4-FFF2-40B4-BE49-F238E27FC236}">
                <a16:creationId xmlns:a16="http://schemas.microsoft.com/office/drawing/2014/main" id="{CABDFF87-6748-AFD8-D0C3-BA1D465B6ACA}"/>
              </a:ext>
              <a:ext uri="{C183D7F6-B498-43B3-948B-1728B52AA6E4}">
                <adec:decorative xmlns:adec="http://schemas.microsoft.com/office/drawing/2017/decorative" val="1"/>
              </a:ext>
            </a:extLst>
          </p:cNvPr>
          <p:cNvSpPr txBox="1"/>
          <p:nvPr/>
        </p:nvSpPr>
        <p:spPr>
          <a:xfrm>
            <a:off x="983636" y="4891967"/>
            <a:ext cx="914400" cy="138499"/>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Factory</a:t>
            </a:r>
          </a:p>
        </p:txBody>
      </p:sp>
      <p:sp>
        <p:nvSpPr>
          <p:cNvPr id="130" name="TextBox 27">
            <a:extLst>
              <a:ext uri="{FF2B5EF4-FFF2-40B4-BE49-F238E27FC236}">
                <a16:creationId xmlns:a16="http://schemas.microsoft.com/office/drawing/2014/main" id="{722B2260-2E54-1F8D-3AC8-C1AC0D1783F4}"/>
              </a:ext>
              <a:ext uri="{C183D7F6-B498-43B3-948B-1728B52AA6E4}">
                <adec:decorative xmlns:adec="http://schemas.microsoft.com/office/drawing/2017/decorative" val="1"/>
              </a:ext>
            </a:extLst>
          </p:cNvPr>
          <p:cNvSpPr txBox="1"/>
          <p:nvPr/>
        </p:nvSpPr>
        <p:spPr>
          <a:xfrm>
            <a:off x="2150214" y="5418017"/>
            <a:ext cx="914400" cy="138499"/>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131" name="TextBox 28">
            <a:extLst>
              <a:ext uri="{FF2B5EF4-FFF2-40B4-BE49-F238E27FC236}">
                <a16:creationId xmlns:a16="http://schemas.microsoft.com/office/drawing/2014/main" id="{76514CDF-B958-8A10-06F0-513F4D0BBB80}"/>
              </a:ext>
              <a:ext uri="{C183D7F6-B498-43B3-948B-1728B52AA6E4}">
                <adec:decorative xmlns:adec="http://schemas.microsoft.com/office/drawing/2017/decorative" val="1"/>
              </a:ext>
            </a:extLst>
          </p:cNvPr>
          <p:cNvSpPr txBox="1"/>
          <p:nvPr/>
        </p:nvSpPr>
        <p:spPr>
          <a:xfrm>
            <a:off x="2150214" y="4876727"/>
            <a:ext cx="914400" cy="138499"/>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132" name="TextBox 30">
            <a:extLst>
              <a:ext uri="{FF2B5EF4-FFF2-40B4-BE49-F238E27FC236}">
                <a16:creationId xmlns:a16="http://schemas.microsoft.com/office/drawing/2014/main" id="{26980916-15AF-7786-E618-9F98E8146F6C}"/>
              </a:ext>
              <a:ext uri="{C183D7F6-B498-43B3-948B-1728B52AA6E4}">
                <adec:decorative xmlns:adec="http://schemas.microsoft.com/office/drawing/2017/decorative" val="1"/>
              </a:ext>
            </a:extLst>
          </p:cNvPr>
          <p:cNvSpPr txBox="1"/>
          <p:nvPr/>
        </p:nvSpPr>
        <p:spPr>
          <a:xfrm>
            <a:off x="983636" y="5418017"/>
            <a:ext cx="914400" cy="138499"/>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Engineering</a:t>
            </a:r>
          </a:p>
        </p:txBody>
      </p:sp>
      <p:sp>
        <p:nvSpPr>
          <p:cNvPr id="133" name="TextBox 32">
            <a:extLst>
              <a:ext uri="{FF2B5EF4-FFF2-40B4-BE49-F238E27FC236}">
                <a16:creationId xmlns:a16="http://schemas.microsoft.com/office/drawing/2014/main" id="{1D35E4C6-1C5B-3F39-7A45-1E52D6576385}"/>
              </a:ext>
              <a:ext uri="{C183D7F6-B498-43B3-948B-1728B52AA6E4}">
                <adec:decorative xmlns:adec="http://schemas.microsoft.com/office/drawing/2017/decorative" val="1"/>
              </a:ext>
            </a:extLst>
          </p:cNvPr>
          <p:cNvSpPr txBox="1"/>
          <p:nvPr/>
        </p:nvSpPr>
        <p:spPr>
          <a:xfrm>
            <a:off x="9956797" y="5285385"/>
            <a:ext cx="640080" cy="91440"/>
          </a:xfrm>
          <a:prstGeom prst="rect">
            <a:avLst/>
          </a:prstGeom>
          <a:noFill/>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134" name="TextBox 35">
            <a:extLst>
              <a:ext uri="{FF2B5EF4-FFF2-40B4-BE49-F238E27FC236}">
                <a16:creationId xmlns:a16="http://schemas.microsoft.com/office/drawing/2014/main" id="{85E36D71-FAF4-C13C-161B-E86F4C4BE924}"/>
              </a:ext>
              <a:ext uri="{C183D7F6-B498-43B3-948B-1728B52AA6E4}">
                <adec:decorative xmlns:adec="http://schemas.microsoft.com/office/drawing/2017/decorative" val="1"/>
              </a:ext>
            </a:extLst>
          </p:cNvPr>
          <p:cNvSpPr txBox="1"/>
          <p:nvPr/>
        </p:nvSpPr>
        <p:spPr>
          <a:xfrm>
            <a:off x="10516298" y="5285385"/>
            <a:ext cx="640080" cy="91440"/>
          </a:xfrm>
          <a:prstGeom prst="rect">
            <a:avLst/>
          </a:prstGeom>
          <a:noFill/>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135" name="TextBox 39">
            <a:extLst>
              <a:ext uri="{FF2B5EF4-FFF2-40B4-BE49-F238E27FC236}">
                <a16:creationId xmlns:a16="http://schemas.microsoft.com/office/drawing/2014/main" id="{F48F8A6D-245C-5833-1E79-3EB673DE58B0}"/>
              </a:ext>
              <a:ext uri="{C183D7F6-B498-43B3-948B-1728B52AA6E4}">
                <adec:decorative xmlns:adec="http://schemas.microsoft.com/office/drawing/2017/decorative" val="1"/>
              </a:ext>
            </a:extLst>
          </p:cNvPr>
          <p:cNvSpPr txBox="1"/>
          <p:nvPr/>
        </p:nvSpPr>
        <p:spPr>
          <a:xfrm>
            <a:off x="6617874" y="5074002"/>
            <a:ext cx="640080" cy="276999"/>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136" name="TextBox 40">
            <a:extLst>
              <a:ext uri="{FF2B5EF4-FFF2-40B4-BE49-F238E27FC236}">
                <a16:creationId xmlns:a16="http://schemas.microsoft.com/office/drawing/2014/main" id="{4E1B08C0-1D8F-3A17-20D6-8679EB003E42}"/>
              </a:ext>
              <a:ext uri="{C183D7F6-B498-43B3-948B-1728B52AA6E4}">
                <adec:decorative xmlns:adec="http://schemas.microsoft.com/office/drawing/2017/decorative" val="1"/>
              </a:ext>
            </a:extLst>
          </p:cNvPr>
          <p:cNvSpPr txBox="1"/>
          <p:nvPr/>
        </p:nvSpPr>
        <p:spPr>
          <a:xfrm>
            <a:off x="8104492" y="5139389"/>
            <a:ext cx="640080" cy="146225"/>
          </a:xfrm>
          <a:prstGeom prst="rect">
            <a:avLst/>
          </a:prstGeom>
          <a:noFill/>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 </a:t>
            </a:r>
          </a:p>
        </p:txBody>
      </p:sp>
      <p:sp>
        <p:nvSpPr>
          <p:cNvPr id="137" name="TextBox 42">
            <a:extLst>
              <a:ext uri="{FF2B5EF4-FFF2-40B4-BE49-F238E27FC236}">
                <a16:creationId xmlns:a16="http://schemas.microsoft.com/office/drawing/2014/main" id="{A94D528D-EF15-9E15-89CA-396FFAB45C95}"/>
              </a:ext>
              <a:ext uri="{C183D7F6-B498-43B3-948B-1728B52AA6E4}">
                <adec:decorative xmlns:adec="http://schemas.microsoft.com/office/drawing/2017/decorative" val="1"/>
              </a:ext>
            </a:extLst>
          </p:cNvPr>
          <p:cNvSpPr txBox="1"/>
          <p:nvPr/>
        </p:nvSpPr>
        <p:spPr>
          <a:xfrm>
            <a:off x="7361183" y="5072839"/>
            <a:ext cx="640080" cy="279325"/>
          </a:xfrm>
          <a:prstGeom prst="rect">
            <a:avLst/>
          </a:prstGeom>
          <a:noFill/>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138" name="TextBox 58">
            <a:extLst>
              <a:ext uri="{FF2B5EF4-FFF2-40B4-BE49-F238E27FC236}">
                <a16:creationId xmlns:a16="http://schemas.microsoft.com/office/drawing/2014/main" id="{5029041F-3B82-627A-7358-566C941A0AC9}"/>
              </a:ext>
              <a:ext uri="{C183D7F6-B498-43B3-948B-1728B52AA6E4}">
                <adec:decorative xmlns:adec="http://schemas.microsoft.com/office/drawing/2017/decorative" val="1"/>
              </a:ext>
            </a:extLst>
          </p:cNvPr>
          <p:cNvSpPr txBox="1"/>
          <p:nvPr/>
        </p:nvSpPr>
        <p:spPr>
          <a:xfrm>
            <a:off x="3900009" y="5143252"/>
            <a:ext cx="731520" cy="138499"/>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Science</a:t>
            </a:r>
          </a:p>
        </p:txBody>
      </p:sp>
      <p:sp>
        <p:nvSpPr>
          <p:cNvPr id="139" name="TextBox 62">
            <a:extLst>
              <a:ext uri="{FF2B5EF4-FFF2-40B4-BE49-F238E27FC236}">
                <a16:creationId xmlns:a16="http://schemas.microsoft.com/office/drawing/2014/main" id="{3A818F89-09FB-C017-6E4A-7228572FA1F8}"/>
              </a:ext>
              <a:ext uri="{C183D7F6-B498-43B3-948B-1728B52AA6E4}">
                <adec:decorative xmlns:adec="http://schemas.microsoft.com/office/drawing/2017/decorative" val="1"/>
              </a:ext>
            </a:extLst>
          </p:cNvPr>
          <p:cNvSpPr txBox="1"/>
          <p:nvPr/>
        </p:nvSpPr>
        <p:spPr>
          <a:xfrm>
            <a:off x="5066587" y="5143252"/>
            <a:ext cx="731520" cy="138499"/>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Azure ML</a:t>
            </a:r>
          </a:p>
        </p:txBody>
      </p:sp>
      <p:pic>
        <p:nvPicPr>
          <p:cNvPr id="140" name="Graphic 67">
            <a:extLst>
              <a:ext uri="{FF2B5EF4-FFF2-40B4-BE49-F238E27FC236}">
                <a16:creationId xmlns:a16="http://schemas.microsoft.com/office/drawing/2014/main" id="{C3651C14-D77A-9D9A-1B69-5786C3C7D3A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00754" y="4733576"/>
            <a:ext cx="274320" cy="274320"/>
          </a:xfrm>
          <a:prstGeom prst="rect">
            <a:avLst/>
          </a:prstGeom>
        </p:spPr>
      </p:pic>
      <p:pic>
        <p:nvPicPr>
          <p:cNvPr id="141" name="Graphic 69">
            <a:extLst>
              <a:ext uri="{FF2B5EF4-FFF2-40B4-BE49-F238E27FC236}">
                <a16:creationId xmlns:a16="http://schemas.microsoft.com/office/drawing/2014/main" id="{EEC65F13-4D3F-AD1C-81C6-FB0D38B7BC9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1203" y="4710716"/>
            <a:ext cx="320040" cy="320040"/>
          </a:xfrm>
          <a:prstGeom prst="rect">
            <a:avLst/>
          </a:prstGeom>
        </p:spPr>
      </p:pic>
      <p:pic>
        <p:nvPicPr>
          <p:cNvPr id="142" name="Graphic 70">
            <a:extLst>
              <a:ext uri="{FF2B5EF4-FFF2-40B4-BE49-F238E27FC236}">
                <a16:creationId xmlns:a16="http://schemas.microsoft.com/office/drawing/2014/main" id="{49F8129B-2042-3AB5-BCA1-D91C12B8383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16535" y="4733576"/>
            <a:ext cx="274320" cy="274320"/>
          </a:xfrm>
          <a:prstGeom prst="rect">
            <a:avLst/>
          </a:prstGeom>
        </p:spPr>
      </p:pic>
      <p:sp>
        <p:nvSpPr>
          <p:cNvPr id="143" name="TextBox 15">
            <a:extLst>
              <a:ext uri="{FF2B5EF4-FFF2-40B4-BE49-F238E27FC236}">
                <a16:creationId xmlns:a16="http://schemas.microsoft.com/office/drawing/2014/main" id="{4C38B189-8EAC-7F22-DD7C-98A4AC22155C}"/>
              </a:ext>
              <a:ext uri="{C183D7F6-B498-43B3-948B-1728B52AA6E4}">
                <adec:decorative xmlns:adec="http://schemas.microsoft.com/office/drawing/2017/decorative" val="1"/>
              </a:ext>
            </a:extLst>
          </p:cNvPr>
          <p:cNvSpPr txBox="1"/>
          <p:nvPr/>
        </p:nvSpPr>
        <p:spPr>
          <a:xfrm>
            <a:off x="9587935" y="5143252"/>
            <a:ext cx="731520" cy="138499"/>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a:t>
            </a:r>
          </a:p>
        </p:txBody>
      </p:sp>
      <p:sp>
        <p:nvSpPr>
          <p:cNvPr id="144" name="TextBox 23">
            <a:extLst>
              <a:ext uri="{FF2B5EF4-FFF2-40B4-BE49-F238E27FC236}">
                <a16:creationId xmlns:a16="http://schemas.microsoft.com/office/drawing/2014/main" id="{99ABE1E1-0B1A-2965-BB92-BF26A8C987FD}"/>
              </a:ext>
              <a:ext uri="{C183D7F6-B498-43B3-948B-1728B52AA6E4}">
                <adec:decorative xmlns:adec="http://schemas.microsoft.com/office/drawing/2017/decorative" val="1"/>
              </a:ext>
            </a:extLst>
          </p:cNvPr>
          <p:cNvSpPr txBox="1"/>
          <p:nvPr/>
        </p:nvSpPr>
        <p:spPr>
          <a:xfrm>
            <a:off x="10754513" y="5143252"/>
            <a:ext cx="731520" cy="138499"/>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Microsoft 365</a:t>
            </a:r>
          </a:p>
        </p:txBody>
      </p:sp>
    </p:spTree>
    <p:extLst>
      <p:ext uri="{BB962C8B-B14F-4D97-AF65-F5344CB8AC3E}">
        <p14:creationId xmlns:p14="http://schemas.microsoft.com/office/powerpoint/2010/main" val="360185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hidden="1">
            <a:extLst>
              <a:ext uri="{FF2B5EF4-FFF2-40B4-BE49-F238E27FC236}">
                <a16:creationId xmlns:a16="http://schemas.microsoft.com/office/drawing/2014/main" id="{F9BECF47-AD03-B6CB-90A8-BAE720E9CCBA}"/>
              </a:ext>
            </a:extLst>
          </p:cNvPr>
          <p:cNvSpPr>
            <a:spLocks noGrp="1"/>
          </p:cNvSpPr>
          <p:nvPr>
            <p:ph type="title" idx="4294967295"/>
          </p:nvPr>
        </p:nvSpPr>
        <p:spPr>
          <a:xfrm>
            <a:off x="588263" y="-915134"/>
            <a:ext cx="11018520" cy="553998"/>
          </a:xfrm>
        </p:spPr>
        <p:txBody>
          <a:bodyPr/>
          <a:lstStyle/>
          <a:p>
            <a:r>
              <a:rPr lang="en-US"/>
              <a:t>Microsoft Fabric: Lake Centric and Open</a:t>
            </a:r>
          </a:p>
        </p:txBody>
      </p:sp>
      <p:grpSp>
        <p:nvGrpSpPr>
          <p:cNvPr id="9" name="Group 8">
            <a:extLst>
              <a:ext uri="{FF2B5EF4-FFF2-40B4-BE49-F238E27FC236}">
                <a16:creationId xmlns:a16="http://schemas.microsoft.com/office/drawing/2014/main" id="{0AC9A1E6-5E02-3C08-CE86-929E136468A9}"/>
              </a:ext>
              <a:ext uri="{C183D7F6-B498-43B3-948B-1728B52AA6E4}">
                <adec:decorative xmlns:adec="http://schemas.microsoft.com/office/drawing/2017/decorative" val="1"/>
              </a:ext>
            </a:extLst>
          </p:cNvPr>
          <p:cNvGrpSpPr/>
          <p:nvPr/>
        </p:nvGrpSpPr>
        <p:grpSpPr>
          <a:xfrm>
            <a:off x="3387462" y="2339127"/>
            <a:ext cx="2631967" cy="3272239"/>
            <a:chOff x="3387462" y="2339127"/>
            <a:chExt cx="2631967" cy="3272239"/>
          </a:xfrm>
        </p:grpSpPr>
        <p:sp>
          <p:nvSpPr>
            <p:cNvPr id="10" name="Rounded Rectangle 9">
              <a:extLst>
                <a:ext uri="{FF2B5EF4-FFF2-40B4-BE49-F238E27FC236}">
                  <a16:creationId xmlns:a16="http://schemas.microsoft.com/office/drawing/2014/main" id="{AD176593-7B0B-F3BC-BB95-6CB12F1236E1}"/>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1" name="Rectangle: Rounded Corners 5">
              <a:extLst>
                <a:ext uri="{FF2B5EF4-FFF2-40B4-BE49-F238E27FC236}">
                  <a16:creationId xmlns:a16="http://schemas.microsoft.com/office/drawing/2014/main" id="{F548E79B-DC00-B167-52E5-45BAD3203E2A}"/>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cxnSp>
          <p:nvCxnSpPr>
            <p:cNvPr id="12" name="Straight Connector 11">
              <a:extLst>
                <a:ext uri="{FF2B5EF4-FFF2-40B4-BE49-F238E27FC236}">
                  <a16:creationId xmlns:a16="http://schemas.microsoft.com/office/drawing/2014/main" id="{8012F04B-2AAE-9AC3-9C03-CFF80A268768}"/>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226E4B9-D75E-5A8C-A0FA-7023BE45329B}"/>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EB9F23-8127-5DF6-6AA6-E1AFC7AF69D2}"/>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15" name="TextBox 14">
              <a:extLst>
                <a:ext uri="{FF2B5EF4-FFF2-40B4-BE49-F238E27FC236}">
                  <a16:creationId xmlns:a16="http://schemas.microsoft.com/office/drawing/2014/main" id="{022CA5AA-FCAC-391D-D671-9D1DF7C5F67D}"/>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16" name="TextBox 15">
              <a:extLst>
                <a:ext uri="{FF2B5EF4-FFF2-40B4-BE49-F238E27FC236}">
                  <a16:creationId xmlns:a16="http://schemas.microsoft.com/office/drawing/2014/main" id="{86473DD9-657E-943E-8713-A288A356FD43}"/>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grpSp>
      <p:sp>
        <p:nvSpPr>
          <p:cNvPr id="2" name="Rounded Rectangle 1">
            <a:extLst>
              <a:ext uri="{FF2B5EF4-FFF2-40B4-BE49-F238E27FC236}">
                <a16:creationId xmlns:a16="http://schemas.microsoft.com/office/drawing/2014/main" id="{A5CBB19C-B651-F841-2159-C4E6B9ABAB9E}"/>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5C0AD4A5-2CD9-442D-40D7-FDC07FF55A9C}"/>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17">
            <a:extLst>
              <a:ext uri="{FF2B5EF4-FFF2-40B4-BE49-F238E27FC236}">
                <a16:creationId xmlns:a16="http://schemas.microsoft.com/office/drawing/2014/main" id="{93AD8A3B-2033-8DFA-5CF1-62415ACBA113}"/>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9" name="Rectangle: Rounded Corners 5">
            <a:extLst>
              <a:ext uri="{FF2B5EF4-FFF2-40B4-BE49-F238E27FC236}">
                <a16:creationId xmlns:a16="http://schemas.microsoft.com/office/drawing/2014/main" id="{23D1C44C-1395-D8E5-513C-3613CEC096F1}"/>
              </a:ext>
              <a:ext uri="{C183D7F6-B498-43B3-948B-1728B52AA6E4}">
                <adec:decorative xmlns:adec="http://schemas.microsoft.com/office/drawing/2017/decorative" val="1"/>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20" name="Straight Connector 19">
            <a:extLst>
              <a:ext uri="{FF2B5EF4-FFF2-40B4-BE49-F238E27FC236}">
                <a16:creationId xmlns:a16="http://schemas.microsoft.com/office/drawing/2014/main" id="{9B1E0B24-FD70-79F9-D6AF-A256E843D8B3}"/>
              </a:ext>
              <a:ext uri="{C183D7F6-B498-43B3-948B-1728B52AA6E4}">
                <adec:decorative xmlns:adec="http://schemas.microsoft.com/office/drawing/2017/decorative" val="1"/>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805743-E5F0-05C6-C7D3-B1A9040C141C}"/>
              </a:ext>
              <a:ext uri="{C183D7F6-B498-43B3-948B-1728B52AA6E4}">
                <adec:decorative xmlns:adec="http://schemas.microsoft.com/office/drawing/2017/decorative" val="1"/>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Rounded Corners 5">
            <a:extLst>
              <a:ext uri="{FF2B5EF4-FFF2-40B4-BE49-F238E27FC236}">
                <a16:creationId xmlns:a16="http://schemas.microsoft.com/office/drawing/2014/main" id="{2677D0CC-E80D-A31B-38B5-012D59E11264}"/>
              </a:ext>
              <a:ext uri="{C183D7F6-B498-43B3-948B-1728B52AA6E4}">
                <adec:decorative xmlns:adec="http://schemas.microsoft.com/office/drawing/2017/decorative" val="1"/>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sp>
        <p:nvSpPr>
          <p:cNvPr id="23" name="Rectangle: Rounded Corners 5">
            <a:extLst>
              <a:ext uri="{FF2B5EF4-FFF2-40B4-BE49-F238E27FC236}">
                <a16:creationId xmlns:a16="http://schemas.microsoft.com/office/drawing/2014/main" id="{666FBF5B-5D9D-D030-FEE2-69E307C64325}"/>
              </a:ext>
              <a:ext uri="{C183D7F6-B498-43B3-948B-1728B52AA6E4}">
                <adec:decorative xmlns:adec="http://schemas.microsoft.com/office/drawing/2017/decorative" val="1"/>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sp>
        <p:nvSpPr>
          <p:cNvPr id="25" name="TextBox 24">
            <a:extLst>
              <a:ext uri="{FF2B5EF4-FFF2-40B4-BE49-F238E27FC236}">
                <a16:creationId xmlns:a16="http://schemas.microsoft.com/office/drawing/2014/main" id="{026B5E7A-C835-C14C-DC47-4C697BBA7955}"/>
              </a:ext>
              <a:ext uri="{C183D7F6-B498-43B3-948B-1728B52AA6E4}">
                <adec:decorative xmlns:adec="http://schemas.microsoft.com/office/drawing/2017/decorative" val="1"/>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26" name="TextBox 25">
            <a:extLst>
              <a:ext uri="{FF2B5EF4-FFF2-40B4-BE49-F238E27FC236}">
                <a16:creationId xmlns:a16="http://schemas.microsoft.com/office/drawing/2014/main" id="{D1045903-0723-4D12-DF2D-742B031ABB43}"/>
              </a:ext>
              <a:ext uri="{C183D7F6-B498-43B3-948B-1728B52AA6E4}">
                <adec:decorative xmlns:adec="http://schemas.microsoft.com/office/drawing/2017/decorative" val="1"/>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7" name="TextBox 26">
            <a:extLst>
              <a:ext uri="{FF2B5EF4-FFF2-40B4-BE49-F238E27FC236}">
                <a16:creationId xmlns:a16="http://schemas.microsoft.com/office/drawing/2014/main" id="{848FAAD2-2578-6738-B1BA-4D0967F18128}"/>
              </a:ext>
              <a:ext uri="{C183D7F6-B498-43B3-948B-1728B52AA6E4}">
                <adec:decorative xmlns:adec="http://schemas.microsoft.com/office/drawing/2017/decorative" val="1"/>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grpSp>
        <p:nvGrpSpPr>
          <p:cNvPr id="17" name="Group 16" descr="Microsoft Fabric menu slide with &quot;Lake Centric and Open&quot; section highlighted.&#10;&#10;Lake Centric and Open:&#10;OneLake&#10;One copy&#10;Open at every tier">
            <a:extLst>
              <a:ext uri="{FF2B5EF4-FFF2-40B4-BE49-F238E27FC236}">
                <a16:creationId xmlns:a16="http://schemas.microsoft.com/office/drawing/2014/main" id="{0C863B12-E7E6-FD51-4A92-57FB42BAB8F8}"/>
              </a:ext>
            </a:extLst>
          </p:cNvPr>
          <p:cNvGrpSpPr/>
          <p:nvPr/>
        </p:nvGrpSpPr>
        <p:grpSpPr>
          <a:xfrm>
            <a:off x="3387452" y="2339127"/>
            <a:ext cx="2631967" cy="3272239"/>
            <a:chOff x="3387462" y="2339127"/>
            <a:chExt cx="2631967" cy="3272239"/>
          </a:xfrm>
        </p:grpSpPr>
        <p:sp>
          <p:nvSpPr>
            <p:cNvPr id="6" name="Rounded Rectangle 5">
              <a:extLst>
                <a:ext uri="{FF2B5EF4-FFF2-40B4-BE49-F238E27FC236}">
                  <a16:creationId xmlns:a16="http://schemas.microsoft.com/office/drawing/2014/main" id="{C8071AA9-8F5F-0309-2479-F9682AA40EDF}"/>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gradFill>
              <a:gsLst>
                <a:gs pos="72000">
                  <a:srgbClr val="49C5B1"/>
                </a:gs>
                <a:gs pos="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4" name="Rectangle: Rounded Corners 5">
              <a:extLst>
                <a:ext uri="{FF2B5EF4-FFF2-40B4-BE49-F238E27FC236}">
                  <a16:creationId xmlns:a16="http://schemas.microsoft.com/office/drawing/2014/main" id="{7D92039E-77CF-3280-AF27-185B7E29B234}"/>
                </a:ext>
                <a:ext uri="{C183D7F6-B498-43B3-948B-1728B52AA6E4}">
                  <adec:decorative xmlns:adec="http://schemas.microsoft.com/office/drawing/2017/decorative" val="1"/>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000000"/>
                  </a:solidFill>
                  <a:effectLst/>
                  <a:uLnTx/>
                  <a:uFillTx/>
                  <a:latin typeface="Segoe UI Semibold"/>
                  <a:ea typeface="+mn-ea"/>
                  <a:cs typeface="Segoe UI"/>
                </a:rPr>
              </a:br>
              <a:r>
                <a:rPr kumimoji="0" lang="en-US" sz="2400" b="0" i="0" u="none" strike="noStrike" kern="1200" cap="none" spc="0" normalizeH="0" baseline="0" noProof="0">
                  <a:ln>
                    <a:noFill/>
                  </a:ln>
                  <a:solidFill>
                    <a:srgbClr val="000000"/>
                  </a:solidFill>
                  <a:effectLst/>
                  <a:uLnTx/>
                  <a:uFillTx/>
                  <a:latin typeface="Segoe UI Semibold"/>
                  <a:ea typeface="+mn-ea"/>
                  <a:cs typeface="Segoe UI"/>
                </a:rPr>
                <a:t>and Open</a:t>
              </a:r>
            </a:p>
          </p:txBody>
        </p:sp>
        <p:cxnSp>
          <p:nvCxnSpPr>
            <p:cNvPr id="32" name="Straight Connector 31">
              <a:extLst>
                <a:ext uri="{FF2B5EF4-FFF2-40B4-BE49-F238E27FC236}">
                  <a16:creationId xmlns:a16="http://schemas.microsoft.com/office/drawing/2014/main" id="{54C230FC-ED53-AFE1-8D85-35D903BCA11F}"/>
                </a:ext>
                <a:ext uri="{C183D7F6-B498-43B3-948B-1728B52AA6E4}">
                  <adec:decorative xmlns:adec="http://schemas.microsoft.com/office/drawing/2017/decorative" val="1"/>
                </a:ext>
              </a:extLst>
            </p:cNvPr>
            <p:cNvCxnSpPr>
              <a:cxnSpLocks/>
            </p:cNvCxnSpPr>
            <p:nvPr/>
          </p:nvCxnSpPr>
          <p:spPr>
            <a:xfrm>
              <a:off x="3601399" y="4417272"/>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1AFD359-9009-0070-5B9B-B8CEE57CDE93}"/>
                </a:ext>
                <a:ext uri="{C183D7F6-B498-43B3-948B-1728B52AA6E4}">
                  <adec:decorative xmlns:adec="http://schemas.microsoft.com/office/drawing/2017/decorative" val="1"/>
                </a:ext>
              </a:extLst>
            </p:cNvPr>
            <p:cNvCxnSpPr>
              <a:cxnSpLocks/>
            </p:cNvCxnSpPr>
            <p:nvPr/>
          </p:nvCxnSpPr>
          <p:spPr>
            <a:xfrm>
              <a:off x="3601399" y="4895903"/>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0B4FF40-87F9-A38D-B799-36E1C8186F4E}"/>
                </a:ext>
                <a:ext uri="{C183D7F6-B498-43B3-948B-1728B52AA6E4}">
                  <adec:decorative xmlns:adec="http://schemas.microsoft.com/office/drawing/2017/decorative" val="1"/>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OneLake</a:t>
              </a:r>
            </a:p>
          </p:txBody>
        </p:sp>
        <p:sp>
          <p:nvSpPr>
            <p:cNvPr id="35" name="TextBox 34">
              <a:extLst>
                <a:ext uri="{FF2B5EF4-FFF2-40B4-BE49-F238E27FC236}">
                  <a16:creationId xmlns:a16="http://schemas.microsoft.com/office/drawing/2014/main" id="{97A3986C-A1AC-6574-627E-F42EFD031F34}"/>
                </a:ext>
                <a:ext uri="{C183D7F6-B498-43B3-948B-1728B52AA6E4}">
                  <adec:decorative xmlns:adec="http://schemas.microsoft.com/office/drawing/2017/decorative" val="1"/>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One copy</a:t>
              </a:r>
            </a:p>
          </p:txBody>
        </p:sp>
        <p:sp>
          <p:nvSpPr>
            <p:cNvPr id="36" name="TextBox 35">
              <a:extLst>
                <a:ext uri="{FF2B5EF4-FFF2-40B4-BE49-F238E27FC236}">
                  <a16:creationId xmlns:a16="http://schemas.microsoft.com/office/drawing/2014/main" id="{B9D53B7C-1EF3-43A4-6A78-4B48B0F16EDB}"/>
                </a:ext>
                <a:ext uri="{C183D7F6-B498-43B3-948B-1728B52AA6E4}">
                  <adec:decorative xmlns:adec="http://schemas.microsoft.com/office/drawing/2017/decorative" val="1"/>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Open at every tier</a:t>
              </a:r>
            </a:p>
          </p:txBody>
        </p:sp>
      </p:grpSp>
      <p:cxnSp>
        <p:nvCxnSpPr>
          <p:cNvPr id="37" name="Straight Connector 36">
            <a:extLst>
              <a:ext uri="{FF2B5EF4-FFF2-40B4-BE49-F238E27FC236}">
                <a16:creationId xmlns:a16="http://schemas.microsoft.com/office/drawing/2014/main" id="{1487C75C-B6FA-8C3E-2570-0D93FA8413D6}"/>
              </a:ext>
              <a:ext uri="{C183D7F6-B498-43B3-948B-1728B52AA6E4}">
                <adec:decorative xmlns:adec="http://schemas.microsoft.com/office/drawing/2017/decorative" val="1"/>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0E3EE41-55BC-AD22-006E-5365AD63F2C5}"/>
              </a:ext>
              <a:ext uri="{C183D7F6-B498-43B3-948B-1728B52AA6E4}">
                <adec:decorative xmlns:adec="http://schemas.microsoft.com/office/drawing/2017/decorative" val="1"/>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7603ABD-2FB9-5138-1E97-BBA72896FAD2}"/>
              </a:ext>
              <a:ext uri="{C183D7F6-B498-43B3-948B-1728B52AA6E4}">
                <adec:decorative xmlns:adec="http://schemas.microsoft.com/office/drawing/2017/decorative" val="1"/>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40" name="TextBox 39">
            <a:extLst>
              <a:ext uri="{FF2B5EF4-FFF2-40B4-BE49-F238E27FC236}">
                <a16:creationId xmlns:a16="http://schemas.microsoft.com/office/drawing/2014/main" id="{9CD208C0-40A6-2B5E-FE9F-AFE6BD3F1E4B}"/>
              </a:ext>
              <a:ext uri="{C183D7F6-B498-43B3-948B-1728B52AA6E4}">
                <adec:decorative xmlns:adec="http://schemas.microsoft.com/office/drawing/2017/decorative" val="1"/>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41" name="TextBox 40">
            <a:extLst>
              <a:ext uri="{FF2B5EF4-FFF2-40B4-BE49-F238E27FC236}">
                <a16:creationId xmlns:a16="http://schemas.microsoft.com/office/drawing/2014/main" id="{EE128AC7-7EE0-63EA-7562-24513F4973A9}"/>
              </a:ext>
              <a:ext uri="{C183D7F6-B498-43B3-948B-1728B52AA6E4}">
                <adec:decorative xmlns:adec="http://schemas.microsoft.com/office/drawing/2017/decorative" val="1"/>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cxnSp>
        <p:nvCxnSpPr>
          <p:cNvPr id="42" name="Straight Connector 41">
            <a:extLst>
              <a:ext uri="{FF2B5EF4-FFF2-40B4-BE49-F238E27FC236}">
                <a16:creationId xmlns:a16="http://schemas.microsoft.com/office/drawing/2014/main" id="{B98151E5-53CD-B4C9-9185-8E5F30D3EE70}"/>
              </a:ext>
              <a:ext uri="{C183D7F6-B498-43B3-948B-1728B52AA6E4}">
                <adec:decorative xmlns:adec="http://schemas.microsoft.com/office/drawing/2017/decorative" val="1"/>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5818DC-3D8E-8C52-13C8-C8EC70D84135}"/>
              </a:ext>
              <a:ext uri="{C183D7F6-B498-43B3-948B-1728B52AA6E4}">
                <adec:decorative xmlns:adec="http://schemas.microsoft.com/office/drawing/2017/decorative" val="1"/>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9155EC-3007-201A-01D3-550DF93099BF}"/>
              </a:ext>
              <a:ext uri="{C183D7F6-B498-43B3-948B-1728B52AA6E4}">
                <adec:decorative xmlns:adec="http://schemas.microsoft.com/office/drawing/2017/decorative" val="1"/>
              </a:ext>
            </a:extLst>
          </p:cNvPr>
          <p:cNvSpPr txBox="1">
            <a:spLocks/>
          </p:cNvSpPr>
          <p:nvPr/>
        </p:nvSpPr>
        <p:spPr>
          <a:xfrm>
            <a:off x="895768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45" name="TextBox 44">
            <a:extLst>
              <a:ext uri="{FF2B5EF4-FFF2-40B4-BE49-F238E27FC236}">
                <a16:creationId xmlns:a16="http://schemas.microsoft.com/office/drawing/2014/main" id="{0B178B64-430B-9EAE-E3A4-AF933991B903}"/>
              </a:ext>
              <a:ext uri="{C183D7F6-B498-43B3-948B-1728B52AA6E4}">
                <adec:decorative xmlns:adec="http://schemas.microsoft.com/office/drawing/2017/decorative" val="1"/>
              </a:ext>
            </a:extLst>
          </p:cNvPr>
          <p:cNvSpPr txBox="1">
            <a:spLocks/>
          </p:cNvSpPr>
          <p:nvPr/>
        </p:nvSpPr>
        <p:spPr>
          <a:xfrm>
            <a:off x="895768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GPT on your data</a:t>
            </a:r>
          </a:p>
        </p:txBody>
      </p:sp>
      <p:sp>
        <p:nvSpPr>
          <p:cNvPr id="46" name="TextBox 45">
            <a:extLst>
              <a:ext uri="{FF2B5EF4-FFF2-40B4-BE49-F238E27FC236}">
                <a16:creationId xmlns:a16="http://schemas.microsoft.com/office/drawing/2014/main" id="{E48C380F-05E5-2B66-5014-DFD3D1041937}"/>
              </a:ext>
              <a:ext uri="{C183D7F6-B498-43B3-948B-1728B52AA6E4}">
                <adec:decorative xmlns:adec="http://schemas.microsoft.com/office/drawing/2017/decorative" val="1"/>
              </a:ext>
            </a:extLst>
          </p:cNvPr>
          <p:cNvSpPr txBox="1">
            <a:spLocks/>
          </p:cNvSpPr>
          <p:nvPr/>
        </p:nvSpPr>
        <p:spPr>
          <a:xfrm>
            <a:off x="895768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sp>
        <p:nvSpPr>
          <p:cNvPr id="55" name="Rectangle 54">
            <a:extLst>
              <a:ext uri="{FF2B5EF4-FFF2-40B4-BE49-F238E27FC236}">
                <a16:creationId xmlns:a16="http://schemas.microsoft.com/office/drawing/2014/main" id="{41C6C6AD-3BB9-9EAF-435E-4AE5319FA78D}"/>
              </a:ext>
              <a:ext uri="{C183D7F6-B498-43B3-948B-1728B52AA6E4}">
                <adec:decorative xmlns:adec="http://schemas.microsoft.com/office/drawing/2017/decorative" val="1"/>
              </a:ext>
            </a:extLst>
          </p:cNvPr>
          <p:cNvSpPr/>
          <p:nvPr/>
        </p:nvSpPr>
        <p:spPr bwMode="auto">
          <a:xfrm>
            <a:off x="6096000" y="2112760"/>
            <a:ext cx="5587558"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546BC287-893A-AC9F-5787-A63510EAB95B}"/>
              </a:ext>
              <a:ext uri="{C183D7F6-B498-43B3-948B-1728B52AA6E4}">
                <adec:decorative xmlns:adec="http://schemas.microsoft.com/office/drawing/2017/decorative" val="1"/>
              </a:ext>
            </a:extLst>
          </p:cNvPr>
          <p:cNvSpPr/>
          <p:nvPr/>
        </p:nvSpPr>
        <p:spPr bwMode="auto">
          <a:xfrm>
            <a:off x="433081" y="2122033"/>
            <a:ext cx="2954371"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A2C29D8-43AF-1162-56DB-DFBA98B3B67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4" name="Straight Connector 3">
            <a:extLst>
              <a:ext uri="{FF2B5EF4-FFF2-40B4-BE49-F238E27FC236}">
                <a16:creationId xmlns:a16="http://schemas.microsoft.com/office/drawing/2014/main" id="{8A278AB6-40CE-7CFD-2290-A129932609E2}"/>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C66AF2D-46CA-1E08-0BDC-40E44CAD9489}"/>
              </a:ext>
              <a:ext uri="{C183D7F6-B498-43B3-948B-1728B52AA6E4}">
                <adec:decorative xmlns:adec="http://schemas.microsoft.com/office/drawing/2017/decorative" val="1"/>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8" name="Text Placeholder 103">
            <a:extLst>
              <a:ext uri="{FF2B5EF4-FFF2-40B4-BE49-F238E27FC236}">
                <a16:creationId xmlns:a16="http://schemas.microsoft.com/office/drawing/2014/main" id="{502CBFEC-9E8E-78C1-0800-375172143201}"/>
              </a:ext>
              <a:ext uri="{C183D7F6-B498-43B3-948B-1728B52AA6E4}">
                <adec:decorative xmlns:adec="http://schemas.microsoft.com/office/drawing/2017/decorative" val="1"/>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3498891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7949BD6A-DB76-2CD0-F06B-F14EA4086637}"/>
              </a:ext>
            </a:extLst>
          </p:cNvPr>
          <p:cNvSpPr>
            <a:spLocks noGrp="1"/>
          </p:cNvSpPr>
          <p:nvPr>
            <p:ph type="title"/>
          </p:nvPr>
        </p:nvSpPr>
        <p:spPr/>
        <p:txBody>
          <a:bodyPr/>
          <a:lstStyle/>
          <a:p>
            <a:r>
              <a:rPr lang="en-CA" noProof="0" err="1"/>
              <a:t>OneLake</a:t>
            </a:r>
            <a:r>
              <a:rPr lang="en-CA" noProof="0"/>
              <a:t> for all Data</a:t>
            </a:r>
            <a:endParaRPr lang="en-US"/>
          </a:p>
        </p:txBody>
      </p:sp>
      <p:sp>
        <p:nvSpPr>
          <p:cNvPr id="128" name="Text Placeholder 127">
            <a:extLst>
              <a:ext uri="{FF2B5EF4-FFF2-40B4-BE49-F238E27FC236}">
                <a16:creationId xmlns:a16="http://schemas.microsoft.com/office/drawing/2014/main" id="{80573088-3A54-6FC8-79C8-6544FC372463}"/>
              </a:ext>
            </a:extLst>
          </p:cNvPr>
          <p:cNvSpPr>
            <a:spLocks noGrp="1"/>
          </p:cNvSpPr>
          <p:nvPr>
            <p:ph type="body" sz="quarter" idx="11"/>
          </p:nvPr>
        </p:nvSpPr>
        <p:spPr/>
        <p:txBody>
          <a:bodyPr/>
          <a:lstStyle/>
          <a:p>
            <a:r>
              <a:rPr lang="en-US">
                <a:solidFill>
                  <a:srgbClr val="49C5B1"/>
                </a:solidFill>
              </a:rPr>
              <a:t>“The OneDrive for Data”</a:t>
            </a:r>
          </a:p>
        </p:txBody>
      </p:sp>
      <p:grpSp>
        <p:nvGrpSpPr>
          <p:cNvPr id="5" name="Group 4" descr="Graphic where Data Factory, Synapse Data Engineering, Synapse Data Science, Synapse Data Warehouse, Synapse Real Time Analytics, Power BI, and Data Activator flow into OneLake. All as part of Intelligent data foundation. ">
            <a:extLst>
              <a:ext uri="{FF2B5EF4-FFF2-40B4-BE49-F238E27FC236}">
                <a16:creationId xmlns:a16="http://schemas.microsoft.com/office/drawing/2014/main" id="{41F283BA-AAFA-9136-0297-FC77F8F28175}"/>
              </a:ext>
            </a:extLst>
          </p:cNvPr>
          <p:cNvGrpSpPr/>
          <p:nvPr/>
        </p:nvGrpSpPr>
        <p:grpSpPr>
          <a:xfrm>
            <a:off x="584201" y="2023936"/>
            <a:ext cx="6701167" cy="4122080"/>
            <a:chOff x="584201" y="2023936"/>
            <a:chExt cx="6701167" cy="4122080"/>
          </a:xfrm>
        </p:grpSpPr>
        <p:sp>
          <p:nvSpPr>
            <p:cNvPr id="160" name="Rounded Rectangle 38">
              <a:extLst>
                <a:ext uri="{FF2B5EF4-FFF2-40B4-BE49-F238E27FC236}">
                  <a16:creationId xmlns:a16="http://schemas.microsoft.com/office/drawing/2014/main" id="{E8002BF8-C35D-E9DD-39F8-9DFFFE66DD48}"/>
                </a:ext>
              </a:extLst>
            </p:cNvPr>
            <p:cNvSpPr/>
            <p:nvPr/>
          </p:nvSpPr>
          <p:spPr bwMode="auto">
            <a:xfrm>
              <a:off x="584201" y="2023936"/>
              <a:ext cx="6701167" cy="412208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65" name="Rounded Rectangle 45">
              <a:extLst>
                <a:ext uri="{FF2B5EF4-FFF2-40B4-BE49-F238E27FC236}">
                  <a16:creationId xmlns:a16="http://schemas.microsoft.com/office/drawing/2014/main" id="{1E7F474B-92F6-5005-E8CB-D993F6C6F6DF}"/>
                </a:ext>
              </a:extLst>
            </p:cNvPr>
            <p:cNvSpPr/>
            <p:nvPr/>
          </p:nvSpPr>
          <p:spPr>
            <a:xfrm>
              <a:off x="730299" y="3987948"/>
              <a:ext cx="6408971" cy="1479285"/>
            </a:xfrm>
            <a:prstGeom prst="roundRect">
              <a:avLst>
                <a:gd name="adj" fmla="val 4142"/>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0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sp>
          <p:nvSpPr>
            <p:cNvPr id="194" name="Rounded Rectangle 45">
              <a:extLst>
                <a:ext uri="{FF2B5EF4-FFF2-40B4-BE49-F238E27FC236}">
                  <a16:creationId xmlns:a16="http://schemas.microsoft.com/office/drawing/2014/main" id="{34F4C284-CDD1-C068-83A1-FFC85FAC2E57}"/>
                </a:ext>
              </a:extLst>
            </p:cNvPr>
            <p:cNvSpPr/>
            <p:nvPr/>
          </p:nvSpPr>
          <p:spPr>
            <a:xfrm>
              <a:off x="2686777" y="5549109"/>
              <a:ext cx="2496015"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Intelligent data foundation</a:t>
              </a:r>
            </a:p>
          </p:txBody>
        </p:sp>
        <p:pic>
          <p:nvPicPr>
            <p:cNvPr id="112" name="Picture 111" descr="Logo, company name&#10;&#10;Description automatically generated">
              <a:extLst>
                <a:ext uri="{FF2B5EF4-FFF2-40B4-BE49-F238E27FC236}">
                  <a16:creationId xmlns:a16="http://schemas.microsoft.com/office/drawing/2014/main" id="{A43000DE-48AF-675B-A3F6-4CE2DE3DF90D}"/>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554509" y="4220916"/>
              <a:ext cx="760550" cy="657882"/>
            </a:xfrm>
            <a:prstGeom prst="rect">
              <a:avLst/>
            </a:prstGeom>
          </p:spPr>
        </p:pic>
      </p:grpSp>
      <p:grpSp>
        <p:nvGrpSpPr>
          <p:cNvPr id="207" name="Group 206" descr="A single SaaS lake for the whole organization&#10;Provisioned automatically with the tenant&#10;All workloads automatically store their data in the OneLake workspace folders&#10;All the data is organized in an intuitive hierarchical namespace&#10;The data in OneLake is automatically indexed for discovery, MIP labels, lineage, PII scans, sharing, governance and compliance&#10;">
            <a:extLst>
              <a:ext uri="{FF2B5EF4-FFF2-40B4-BE49-F238E27FC236}">
                <a16:creationId xmlns:a16="http://schemas.microsoft.com/office/drawing/2014/main" id="{618300BB-E585-3C1B-7AD8-9FA258EF53B0}"/>
              </a:ext>
            </a:extLst>
          </p:cNvPr>
          <p:cNvGrpSpPr/>
          <p:nvPr/>
        </p:nvGrpSpPr>
        <p:grpSpPr>
          <a:xfrm>
            <a:off x="7597588" y="2023935"/>
            <a:ext cx="4011800" cy="4122075"/>
            <a:chOff x="7597588" y="2023935"/>
            <a:chExt cx="4011800" cy="4122075"/>
          </a:xfrm>
        </p:grpSpPr>
        <p:sp>
          <p:nvSpPr>
            <p:cNvPr id="206" name="Rounded Rectangle 205">
              <a:extLst>
                <a:ext uri="{FF2B5EF4-FFF2-40B4-BE49-F238E27FC236}">
                  <a16:creationId xmlns:a16="http://schemas.microsoft.com/office/drawing/2014/main" id="{BA19C016-230C-9BC3-2001-CDA1A223A646}"/>
                </a:ext>
                <a:ext uri="{C183D7F6-B498-43B3-948B-1728B52AA6E4}">
                  <adec:decorative xmlns:adec="http://schemas.microsoft.com/office/drawing/2017/decorative" val="1"/>
                </a:ext>
              </a:extLst>
            </p:cNvPr>
            <p:cNvSpPr/>
            <p:nvPr/>
          </p:nvSpPr>
          <p:spPr bwMode="auto">
            <a:xfrm>
              <a:off x="7597588" y="2023935"/>
              <a:ext cx="4011800" cy="4122075"/>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89" name="TextBox 88">
              <a:extLst>
                <a:ext uri="{FF2B5EF4-FFF2-40B4-BE49-F238E27FC236}">
                  <a16:creationId xmlns:a16="http://schemas.microsoft.com/office/drawing/2014/main" id="{30EFF418-9CC9-C13A-9228-B743C4608E9E}"/>
                </a:ext>
                <a:ext uri="{C183D7F6-B498-43B3-948B-1728B52AA6E4}">
                  <adec:decorative xmlns:adec="http://schemas.microsoft.com/office/drawing/2017/decorative" val="1"/>
                </a:ext>
              </a:extLst>
            </p:cNvPr>
            <p:cNvSpPr txBox="1"/>
            <p:nvPr/>
          </p:nvSpPr>
          <p:spPr>
            <a:xfrm>
              <a:off x="7856182" y="2443497"/>
              <a:ext cx="3494612" cy="328295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 single SaaS lake for the whole organization</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Provisioned automatically with the tenant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 workloads automatically store their data in the </a:t>
              </a:r>
              <a:r>
                <a:rPr kumimoji="0" lang="en-US" sz="14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OneLake</a:t>
              </a: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workspace folders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 the data is organized in an intuitive hierarchical namespace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The data in </a:t>
              </a:r>
              <a:r>
                <a:rPr kumimoji="0" lang="en-US" sz="14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OneLake</a:t>
              </a: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is automatically indexed for discovery, MIP labels, lineage, PII scans, sharing, governance and compliance</a:t>
              </a:r>
            </a:p>
          </p:txBody>
        </p:sp>
        <p:cxnSp>
          <p:nvCxnSpPr>
            <p:cNvPr id="90" name="Straight Connector 89">
              <a:extLst>
                <a:ext uri="{FF2B5EF4-FFF2-40B4-BE49-F238E27FC236}">
                  <a16:creationId xmlns:a16="http://schemas.microsoft.com/office/drawing/2014/main" id="{A9E47EAD-2F5B-1728-AA69-F26B52167A41}"/>
                </a:ext>
                <a:ext uri="{C183D7F6-B498-43B3-948B-1728B52AA6E4}">
                  <adec:decorative xmlns:adec="http://schemas.microsoft.com/office/drawing/2017/decorative" val="1"/>
                </a:ext>
              </a:extLst>
            </p:cNvPr>
            <p:cNvCxnSpPr>
              <a:cxnSpLocks/>
            </p:cNvCxnSpPr>
            <p:nvPr/>
          </p:nvCxnSpPr>
          <p:spPr>
            <a:xfrm>
              <a:off x="7856182" y="3016045"/>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FFBED43-E5A5-23E0-6089-1CACCC748B38}"/>
                </a:ext>
                <a:ext uri="{C183D7F6-B498-43B3-948B-1728B52AA6E4}">
                  <adec:decorative xmlns:adec="http://schemas.microsoft.com/office/drawing/2017/decorative" val="1"/>
                </a:ext>
              </a:extLst>
            </p:cNvPr>
            <p:cNvCxnSpPr>
              <a:cxnSpLocks/>
            </p:cNvCxnSpPr>
            <p:nvPr/>
          </p:nvCxnSpPr>
          <p:spPr>
            <a:xfrm>
              <a:off x="7856182" y="3436454"/>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7DBE4B7-653F-4236-0321-C3E46DA280C1}"/>
                </a:ext>
                <a:ext uri="{C183D7F6-B498-43B3-948B-1728B52AA6E4}">
                  <adec:decorative xmlns:adec="http://schemas.microsoft.com/office/drawing/2017/decorative" val="1"/>
                </a:ext>
              </a:extLst>
            </p:cNvPr>
            <p:cNvCxnSpPr>
              <a:cxnSpLocks/>
            </p:cNvCxnSpPr>
            <p:nvPr/>
          </p:nvCxnSpPr>
          <p:spPr>
            <a:xfrm>
              <a:off x="7856182" y="4701783"/>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EBD9DD2-4923-7CA8-0C37-3738B67640E8}"/>
                </a:ext>
                <a:ext uri="{C183D7F6-B498-43B3-948B-1728B52AA6E4}">
                  <adec:decorative xmlns:adec="http://schemas.microsoft.com/office/drawing/2017/decorative" val="1"/>
                </a:ext>
              </a:extLst>
            </p:cNvPr>
            <p:cNvCxnSpPr>
              <a:cxnSpLocks/>
            </p:cNvCxnSpPr>
            <p:nvPr/>
          </p:nvCxnSpPr>
          <p:spPr>
            <a:xfrm>
              <a:off x="7856182" y="4059963"/>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6BA36946-A9C7-C44A-7F70-5C92C61E0201}"/>
              </a:ext>
              <a:ext uri="{C183D7F6-B498-43B3-948B-1728B52AA6E4}">
                <adec:decorative xmlns:adec="http://schemas.microsoft.com/office/drawing/2017/decorative" val="1"/>
              </a:ext>
            </a:extLst>
          </p:cNvPr>
          <p:cNvCxnSpPr>
            <a:cxnSpLocks/>
          </p:cNvCxnSpPr>
          <p:nvPr/>
        </p:nvCxnSpPr>
        <p:spPr>
          <a:xfrm>
            <a:off x="1218968"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94" name="Straight Connector 93">
            <a:extLst>
              <a:ext uri="{FF2B5EF4-FFF2-40B4-BE49-F238E27FC236}">
                <a16:creationId xmlns:a16="http://schemas.microsoft.com/office/drawing/2014/main" id="{DE0D4A51-BECF-7DEC-7D9E-1CA73ED409C5}"/>
              </a:ext>
              <a:ext uri="{C183D7F6-B498-43B3-948B-1728B52AA6E4}">
                <adec:decorative xmlns:adec="http://schemas.microsoft.com/office/drawing/2017/decorative" val="1"/>
              </a:ext>
            </a:extLst>
          </p:cNvPr>
          <p:cNvCxnSpPr>
            <a:cxnSpLocks/>
          </p:cNvCxnSpPr>
          <p:nvPr/>
        </p:nvCxnSpPr>
        <p:spPr>
          <a:xfrm>
            <a:off x="2099220"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96" name="Straight Connector 95">
            <a:extLst>
              <a:ext uri="{FF2B5EF4-FFF2-40B4-BE49-F238E27FC236}">
                <a16:creationId xmlns:a16="http://schemas.microsoft.com/office/drawing/2014/main" id="{64CF1897-A746-5C0D-D2D7-6EA8746B1DA5}"/>
              </a:ext>
              <a:ext uri="{C183D7F6-B498-43B3-948B-1728B52AA6E4}">
                <adec:decorative xmlns:adec="http://schemas.microsoft.com/office/drawing/2017/decorative" val="1"/>
              </a:ext>
            </a:extLst>
          </p:cNvPr>
          <p:cNvCxnSpPr>
            <a:cxnSpLocks/>
          </p:cNvCxnSpPr>
          <p:nvPr/>
        </p:nvCxnSpPr>
        <p:spPr>
          <a:xfrm>
            <a:off x="3017572"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97" name="Straight Connector 96">
            <a:extLst>
              <a:ext uri="{FF2B5EF4-FFF2-40B4-BE49-F238E27FC236}">
                <a16:creationId xmlns:a16="http://schemas.microsoft.com/office/drawing/2014/main" id="{2527AFE4-C6EC-CC65-AD8C-02275D08DDB3}"/>
              </a:ext>
              <a:ext uri="{C183D7F6-B498-43B3-948B-1728B52AA6E4}">
                <adec:decorative xmlns:adec="http://schemas.microsoft.com/office/drawing/2017/decorative" val="1"/>
              </a:ext>
            </a:extLst>
          </p:cNvPr>
          <p:cNvCxnSpPr>
            <a:cxnSpLocks/>
          </p:cNvCxnSpPr>
          <p:nvPr/>
        </p:nvCxnSpPr>
        <p:spPr>
          <a:xfrm>
            <a:off x="3935924"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98" name="Straight Connector 97">
            <a:extLst>
              <a:ext uri="{FF2B5EF4-FFF2-40B4-BE49-F238E27FC236}">
                <a16:creationId xmlns:a16="http://schemas.microsoft.com/office/drawing/2014/main" id="{B36CEE04-C6C0-B6CA-FF2A-E55260F01F68}"/>
              </a:ext>
              <a:ext uri="{C183D7F6-B498-43B3-948B-1728B52AA6E4}">
                <adec:decorative xmlns:adec="http://schemas.microsoft.com/office/drawing/2017/decorative" val="1"/>
              </a:ext>
            </a:extLst>
          </p:cNvPr>
          <p:cNvCxnSpPr>
            <a:cxnSpLocks/>
          </p:cNvCxnSpPr>
          <p:nvPr/>
        </p:nvCxnSpPr>
        <p:spPr>
          <a:xfrm>
            <a:off x="4854276"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99" name="Straight Connector 98">
            <a:extLst>
              <a:ext uri="{FF2B5EF4-FFF2-40B4-BE49-F238E27FC236}">
                <a16:creationId xmlns:a16="http://schemas.microsoft.com/office/drawing/2014/main" id="{6AC2581B-41F9-FF4C-39C7-18D9B328C9DB}"/>
              </a:ext>
              <a:ext uri="{C183D7F6-B498-43B3-948B-1728B52AA6E4}">
                <adec:decorative xmlns:adec="http://schemas.microsoft.com/office/drawing/2017/decorative" val="1"/>
              </a:ext>
            </a:extLst>
          </p:cNvPr>
          <p:cNvCxnSpPr>
            <a:cxnSpLocks/>
          </p:cNvCxnSpPr>
          <p:nvPr/>
        </p:nvCxnSpPr>
        <p:spPr>
          <a:xfrm>
            <a:off x="6689270"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2" name="Straight Connector 1">
            <a:extLst>
              <a:ext uri="{FF2B5EF4-FFF2-40B4-BE49-F238E27FC236}">
                <a16:creationId xmlns:a16="http://schemas.microsoft.com/office/drawing/2014/main" id="{C006CCB5-C750-98EC-C8AB-76F4294FFF16}"/>
              </a:ext>
              <a:ext uri="{C183D7F6-B498-43B3-948B-1728B52AA6E4}">
                <adec:decorative xmlns:adec="http://schemas.microsoft.com/office/drawing/2017/decorative" val="1"/>
              </a:ext>
            </a:extLst>
          </p:cNvPr>
          <p:cNvCxnSpPr>
            <a:cxnSpLocks/>
          </p:cNvCxnSpPr>
          <p:nvPr/>
        </p:nvCxnSpPr>
        <p:spPr>
          <a:xfrm>
            <a:off x="5800634" y="3281650"/>
            <a:ext cx="0" cy="695666"/>
          </a:xfrm>
          <a:prstGeom prst="line">
            <a:avLst/>
          </a:prstGeom>
          <a:noFill/>
          <a:ln w="19050" cap="rnd" cmpd="sng" algn="ctr">
            <a:solidFill>
              <a:schemeClr val="tx1"/>
            </a:solidFill>
            <a:prstDash val="solid"/>
            <a:headEnd type="none" w="med" len="med"/>
            <a:tailEnd type="arrow" w="lg" len="sm"/>
          </a:ln>
          <a:effectLst/>
        </p:spPr>
      </p:cxnSp>
      <p:grpSp>
        <p:nvGrpSpPr>
          <p:cNvPr id="4" name="Group 3">
            <a:extLst>
              <a:ext uri="{FF2B5EF4-FFF2-40B4-BE49-F238E27FC236}">
                <a16:creationId xmlns:a16="http://schemas.microsoft.com/office/drawing/2014/main" id="{522C436F-BBEB-FD15-B9DC-D5F8BBEC7080}"/>
              </a:ext>
              <a:ext uri="{C183D7F6-B498-43B3-948B-1728B52AA6E4}">
                <adec:decorative xmlns:adec="http://schemas.microsoft.com/office/drawing/2017/decorative" val="1"/>
              </a:ext>
            </a:extLst>
          </p:cNvPr>
          <p:cNvGrpSpPr/>
          <p:nvPr/>
        </p:nvGrpSpPr>
        <p:grpSpPr>
          <a:xfrm>
            <a:off x="730299" y="2207300"/>
            <a:ext cx="6408971" cy="1094496"/>
            <a:chOff x="730299" y="2207300"/>
            <a:chExt cx="6408971" cy="1094496"/>
          </a:xfrm>
        </p:grpSpPr>
        <p:grpSp>
          <p:nvGrpSpPr>
            <p:cNvPr id="260" name="Group 259">
              <a:extLst>
                <a:ext uri="{FF2B5EF4-FFF2-40B4-BE49-F238E27FC236}">
                  <a16:creationId xmlns:a16="http://schemas.microsoft.com/office/drawing/2014/main" id="{628C15A4-642A-E076-82EC-2743DB64C63E}"/>
                </a:ext>
              </a:extLst>
            </p:cNvPr>
            <p:cNvGrpSpPr/>
            <p:nvPr/>
          </p:nvGrpSpPr>
          <p:grpSpPr>
            <a:xfrm>
              <a:off x="730299" y="2207300"/>
              <a:ext cx="901138" cy="1094495"/>
              <a:chOff x="730299" y="2207300"/>
              <a:chExt cx="991251" cy="1094495"/>
            </a:xfrm>
          </p:grpSpPr>
          <p:sp>
            <p:nvSpPr>
              <p:cNvPr id="286" name="Rounded Rectangle 14">
                <a:extLst>
                  <a:ext uri="{FF2B5EF4-FFF2-40B4-BE49-F238E27FC236}">
                    <a16:creationId xmlns:a16="http://schemas.microsoft.com/office/drawing/2014/main" id="{ECB50EFE-3C86-5DCF-C16A-0972F1F740CC}"/>
                  </a:ext>
                </a:extLst>
              </p:cNvPr>
              <p:cNvSpPr/>
              <p:nvPr/>
            </p:nvSpPr>
            <p:spPr>
              <a:xfrm>
                <a:off x="730299"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87" name="Rounded Rectangle 14">
                <a:extLst>
                  <a:ext uri="{FF2B5EF4-FFF2-40B4-BE49-F238E27FC236}">
                    <a16:creationId xmlns:a16="http://schemas.microsoft.com/office/drawing/2014/main" id="{D0554372-E3D7-CB23-6988-853BDB1A80CD}"/>
                  </a:ext>
                </a:extLst>
              </p:cNvPr>
              <p:cNvSpPr/>
              <p:nvPr/>
            </p:nvSpPr>
            <p:spPr>
              <a:xfrm>
                <a:off x="880765" y="2821526"/>
                <a:ext cx="68889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261" name="Group 260">
              <a:extLst>
                <a:ext uri="{FF2B5EF4-FFF2-40B4-BE49-F238E27FC236}">
                  <a16:creationId xmlns:a16="http://schemas.microsoft.com/office/drawing/2014/main" id="{7772A642-F3BE-3BF3-240B-E54B61D5BB68}"/>
                </a:ext>
              </a:extLst>
            </p:cNvPr>
            <p:cNvGrpSpPr/>
            <p:nvPr/>
          </p:nvGrpSpPr>
          <p:grpSpPr>
            <a:xfrm>
              <a:off x="1648651" y="2207300"/>
              <a:ext cx="901138" cy="1094495"/>
              <a:chOff x="1813843" y="2207300"/>
              <a:chExt cx="991251" cy="1094495"/>
            </a:xfrm>
          </p:grpSpPr>
          <p:sp>
            <p:nvSpPr>
              <p:cNvPr id="284" name="Rounded Rectangle 15">
                <a:extLst>
                  <a:ext uri="{FF2B5EF4-FFF2-40B4-BE49-F238E27FC236}">
                    <a16:creationId xmlns:a16="http://schemas.microsoft.com/office/drawing/2014/main" id="{2D3446BF-6445-E72B-5616-8577982217A8}"/>
                  </a:ext>
                </a:extLst>
              </p:cNvPr>
              <p:cNvSpPr/>
              <p:nvPr/>
            </p:nvSpPr>
            <p:spPr>
              <a:xfrm>
                <a:off x="1813843"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85" name="Rounded Rectangle 15">
                <a:extLst>
                  <a:ext uri="{FF2B5EF4-FFF2-40B4-BE49-F238E27FC236}">
                    <a16:creationId xmlns:a16="http://schemas.microsoft.com/office/drawing/2014/main" id="{37A7D9C7-79B3-55E9-3EC1-C655FC696213}"/>
                  </a:ext>
                </a:extLst>
              </p:cNvPr>
              <p:cNvSpPr/>
              <p:nvPr/>
            </p:nvSpPr>
            <p:spPr>
              <a:xfrm>
                <a:off x="1872880" y="2821524"/>
                <a:ext cx="87175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262" name="Group 261">
              <a:extLst>
                <a:ext uri="{FF2B5EF4-FFF2-40B4-BE49-F238E27FC236}">
                  <a16:creationId xmlns:a16="http://schemas.microsoft.com/office/drawing/2014/main" id="{E101D47A-CBE0-4A92-5570-303F077DDB41}"/>
                </a:ext>
              </a:extLst>
            </p:cNvPr>
            <p:cNvGrpSpPr/>
            <p:nvPr/>
          </p:nvGrpSpPr>
          <p:grpSpPr>
            <a:xfrm>
              <a:off x="2567003" y="2207300"/>
              <a:ext cx="901138" cy="1094495"/>
              <a:chOff x="2897387" y="2207300"/>
              <a:chExt cx="991251" cy="1094495"/>
            </a:xfrm>
          </p:grpSpPr>
          <p:sp>
            <p:nvSpPr>
              <p:cNvPr id="282" name="Rounded Rectangle 17">
                <a:extLst>
                  <a:ext uri="{FF2B5EF4-FFF2-40B4-BE49-F238E27FC236}">
                    <a16:creationId xmlns:a16="http://schemas.microsoft.com/office/drawing/2014/main" id="{CEA1E3B4-76BC-55B7-D22C-EB3A179E0286}"/>
                  </a:ext>
                </a:extLst>
              </p:cNvPr>
              <p:cNvSpPr/>
              <p:nvPr/>
            </p:nvSpPr>
            <p:spPr>
              <a:xfrm>
                <a:off x="2897387"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83" name="Rounded Rectangle 17">
                <a:extLst>
                  <a:ext uri="{FF2B5EF4-FFF2-40B4-BE49-F238E27FC236}">
                    <a16:creationId xmlns:a16="http://schemas.microsoft.com/office/drawing/2014/main" id="{1A7320ED-0986-ADF6-2900-7430B00B5F03}"/>
                  </a:ext>
                </a:extLst>
              </p:cNvPr>
              <p:cNvSpPr/>
              <p:nvPr/>
            </p:nvSpPr>
            <p:spPr>
              <a:xfrm>
                <a:off x="2975560" y="2749597"/>
                <a:ext cx="83348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263" name="Graphic 262">
              <a:extLst>
                <a:ext uri="{FF2B5EF4-FFF2-40B4-BE49-F238E27FC236}">
                  <a16:creationId xmlns:a16="http://schemas.microsoft.com/office/drawing/2014/main" id="{0B485EFD-7125-F0C9-D48B-0CA23B2B8C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1008036" y="2359685"/>
              <a:ext cx="345665" cy="329502"/>
            </a:xfrm>
            <a:prstGeom prst="rect">
              <a:avLst/>
            </a:prstGeom>
          </p:spPr>
        </p:pic>
        <p:pic>
          <p:nvPicPr>
            <p:cNvPr id="264" name="Graphic 263">
              <a:extLst>
                <a:ext uri="{FF2B5EF4-FFF2-40B4-BE49-F238E27FC236}">
                  <a16:creationId xmlns:a16="http://schemas.microsoft.com/office/drawing/2014/main" id="{36138D8F-3534-B741-818D-04C62132E7C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26388" y="2359686"/>
              <a:ext cx="345664" cy="329500"/>
            </a:xfrm>
            <a:prstGeom prst="rect">
              <a:avLst/>
            </a:prstGeom>
          </p:spPr>
        </p:pic>
        <p:pic>
          <p:nvPicPr>
            <p:cNvPr id="265" name="Graphic 264">
              <a:extLst>
                <a:ext uri="{FF2B5EF4-FFF2-40B4-BE49-F238E27FC236}">
                  <a16:creationId xmlns:a16="http://schemas.microsoft.com/office/drawing/2014/main" id="{249E2ED7-92BB-40B8-454A-48FC7EB1DBB0}"/>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44740" y="2359685"/>
              <a:ext cx="345665" cy="329502"/>
            </a:xfrm>
            <a:prstGeom prst="rect">
              <a:avLst/>
            </a:prstGeom>
          </p:spPr>
        </p:pic>
        <p:grpSp>
          <p:nvGrpSpPr>
            <p:cNvPr id="266" name="Group 265">
              <a:extLst>
                <a:ext uri="{FF2B5EF4-FFF2-40B4-BE49-F238E27FC236}">
                  <a16:creationId xmlns:a16="http://schemas.microsoft.com/office/drawing/2014/main" id="{CC8876CF-B2C2-743A-EBA2-7963622CD519}"/>
                </a:ext>
              </a:extLst>
            </p:cNvPr>
            <p:cNvGrpSpPr/>
            <p:nvPr/>
          </p:nvGrpSpPr>
          <p:grpSpPr>
            <a:xfrm>
              <a:off x="3485355" y="2207301"/>
              <a:ext cx="901138" cy="1094495"/>
              <a:chOff x="3980931" y="2207301"/>
              <a:chExt cx="991251" cy="1094495"/>
            </a:xfrm>
          </p:grpSpPr>
          <p:sp>
            <p:nvSpPr>
              <p:cNvPr id="280" name="Rounded Rectangle 16">
                <a:extLst>
                  <a:ext uri="{FF2B5EF4-FFF2-40B4-BE49-F238E27FC236}">
                    <a16:creationId xmlns:a16="http://schemas.microsoft.com/office/drawing/2014/main" id="{E905CDF5-80C3-CC3A-85BF-FF65FC39FDB6}"/>
                  </a:ext>
                </a:extLst>
              </p:cNvPr>
              <p:cNvSpPr/>
              <p:nvPr/>
            </p:nvSpPr>
            <p:spPr>
              <a:xfrm>
                <a:off x="3980931" y="2207301"/>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81" name="Rounded Rectangle 280">
                <a:extLst>
                  <a:ext uri="{FF2B5EF4-FFF2-40B4-BE49-F238E27FC236}">
                    <a16:creationId xmlns:a16="http://schemas.microsoft.com/office/drawing/2014/main" id="{9EF5D0EA-AB1D-D6F5-9317-F6610EE4E21D}"/>
                  </a:ext>
                </a:extLst>
              </p:cNvPr>
              <p:cNvSpPr/>
              <p:nvPr/>
            </p:nvSpPr>
            <p:spPr>
              <a:xfrm>
                <a:off x="4059104" y="2821525"/>
                <a:ext cx="83348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grpSp>
        <p:pic>
          <p:nvPicPr>
            <p:cNvPr id="267" name="Graphic 266">
              <a:extLst>
                <a:ext uri="{FF2B5EF4-FFF2-40B4-BE49-F238E27FC236}">
                  <a16:creationId xmlns:a16="http://schemas.microsoft.com/office/drawing/2014/main" id="{DFDA8ADA-65F6-65A9-E837-1FAD671458D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3753230" y="2350285"/>
              <a:ext cx="365388" cy="348303"/>
            </a:xfrm>
            <a:prstGeom prst="rect">
              <a:avLst/>
            </a:prstGeom>
          </p:spPr>
        </p:pic>
        <p:grpSp>
          <p:nvGrpSpPr>
            <p:cNvPr id="268" name="Group 267">
              <a:extLst>
                <a:ext uri="{FF2B5EF4-FFF2-40B4-BE49-F238E27FC236}">
                  <a16:creationId xmlns:a16="http://schemas.microsoft.com/office/drawing/2014/main" id="{63B65870-5387-5DC1-ACE4-D4C1122F1FDB}"/>
                </a:ext>
              </a:extLst>
            </p:cNvPr>
            <p:cNvGrpSpPr/>
            <p:nvPr/>
          </p:nvGrpSpPr>
          <p:grpSpPr>
            <a:xfrm>
              <a:off x="4403707" y="2207300"/>
              <a:ext cx="901138" cy="1094495"/>
              <a:chOff x="5064475" y="2207300"/>
              <a:chExt cx="991251" cy="1094495"/>
            </a:xfrm>
          </p:grpSpPr>
          <p:sp>
            <p:nvSpPr>
              <p:cNvPr id="278" name="Rounded Rectangle 18">
                <a:extLst>
                  <a:ext uri="{FF2B5EF4-FFF2-40B4-BE49-F238E27FC236}">
                    <a16:creationId xmlns:a16="http://schemas.microsoft.com/office/drawing/2014/main" id="{FA4883EA-1B92-39F6-4569-BE26F095460C}"/>
                  </a:ext>
                </a:extLst>
              </p:cNvPr>
              <p:cNvSpPr/>
              <p:nvPr/>
            </p:nvSpPr>
            <p:spPr>
              <a:xfrm>
                <a:off x="5064475"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79" name="Rounded Rectangle 18">
                <a:extLst>
                  <a:ext uri="{FF2B5EF4-FFF2-40B4-BE49-F238E27FC236}">
                    <a16:creationId xmlns:a16="http://schemas.microsoft.com/office/drawing/2014/main" id="{99A24992-8C37-4864-5030-6FF54455F855}"/>
                  </a:ext>
                </a:extLst>
              </p:cNvPr>
              <p:cNvSpPr/>
              <p:nvPr/>
            </p:nvSpPr>
            <p:spPr>
              <a:xfrm>
                <a:off x="5067370" y="2821524"/>
                <a:ext cx="984039"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269" name="Graphic 268">
              <a:extLst>
                <a:ext uri="{FF2B5EF4-FFF2-40B4-BE49-F238E27FC236}">
                  <a16:creationId xmlns:a16="http://schemas.microsoft.com/office/drawing/2014/main" id="{6804BA3C-A310-4720-D0DD-101BB0B4372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673509" y="2352121"/>
              <a:ext cx="361534" cy="344629"/>
            </a:xfrm>
            <a:prstGeom prst="rect">
              <a:avLst/>
            </a:prstGeom>
          </p:spPr>
        </p:pic>
        <p:grpSp>
          <p:nvGrpSpPr>
            <p:cNvPr id="270" name="Group 269">
              <a:extLst>
                <a:ext uri="{FF2B5EF4-FFF2-40B4-BE49-F238E27FC236}">
                  <a16:creationId xmlns:a16="http://schemas.microsoft.com/office/drawing/2014/main" id="{C236C41F-E930-A77B-F4FD-39ABA287CB7F}"/>
                </a:ext>
              </a:extLst>
            </p:cNvPr>
            <p:cNvGrpSpPr/>
            <p:nvPr/>
          </p:nvGrpSpPr>
          <p:grpSpPr>
            <a:xfrm>
              <a:off x="5322059" y="2207300"/>
              <a:ext cx="900000" cy="1094495"/>
              <a:chOff x="6148019" y="2207300"/>
              <a:chExt cx="989999" cy="1094495"/>
            </a:xfrm>
          </p:grpSpPr>
          <p:sp>
            <p:nvSpPr>
              <p:cNvPr id="276" name="Rounded Rectangle 19">
                <a:extLst>
                  <a:ext uri="{FF2B5EF4-FFF2-40B4-BE49-F238E27FC236}">
                    <a16:creationId xmlns:a16="http://schemas.microsoft.com/office/drawing/2014/main" id="{85BBAA79-185F-791D-BF7A-4D2DB665EE50}"/>
                  </a:ext>
                </a:extLst>
              </p:cNvPr>
              <p:cNvSpPr/>
              <p:nvPr/>
            </p:nvSpPr>
            <p:spPr>
              <a:xfrm>
                <a:off x="6148019" y="2207300"/>
                <a:ext cx="989999"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77" name="Rounded Rectangle 19">
                <a:extLst>
                  <a:ext uri="{FF2B5EF4-FFF2-40B4-BE49-F238E27FC236}">
                    <a16:creationId xmlns:a16="http://schemas.microsoft.com/office/drawing/2014/main" id="{C064E971-1E00-5E72-1A0E-D4F2AC168C8A}"/>
                  </a:ext>
                </a:extLst>
              </p:cNvPr>
              <p:cNvSpPr/>
              <p:nvPr/>
            </p:nvSpPr>
            <p:spPr>
              <a:xfrm>
                <a:off x="6283600" y="2893460"/>
                <a:ext cx="718666"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271" name="Graphic 270">
              <a:extLst>
                <a:ext uri="{FF2B5EF4-FFF2-40B4-BE49-F238E27FC236}">
                  <a16:creationId xmlns:a16="http://schemas.microsoft.com/office/drawing/2014/main" id="{D12D3C01-3F4F-AF45-B886-1E546C2E596B}"/>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599227" y="2359685"/>
              <a:ext cx="345665" cy="329502"/>
            </a:xfrm>
            <a:prstGeom prst="rect">
              <a:avLst/>
            </a:prstGeom>
          </p:spPr>
        </p:pic>
        <p:grpSp>
          <p:nvGrpSpPr>
            <p:cNvPr id="272" name="Group 271">
              <a:extLst>
                <a:ext uri="{FF2B5EF4-FFF2-40B4-BE49-F238E27FC236}">
                  <a16:creationId xmlns:a16="http://schemas.microsoft.com/office/drawing/2014/main" id="{551DB869-436B-507B-1B7C-CD4942A2192E}"/>
                </a:ext>
              </a:extLst>
            </p:cNvPr>
            <p:cNvGrpSpPr/>
            <p:nvPr/>
          </p:nvGrpSpPr>
          <p:grpSpPr>
            <a:xfrm>
              <a:off x="6239270" y="2207300"/>
              <a:ext cx="900000" cy="1094495"/>
              <a:chOff x="7231563" y="2207300"/>
              <a:chExt cx="990000" cy="1094495"/>
            </a:xfrm>
          </p:grpSpPr>
          <p:sp>
            <p:nvSpPr>
              <p:cNvPr id="274" name="Rounded Rectangle 19">
                <a:extLst>
                  <a:ext uri="{FF2B5EF4-FFF2-40B4-BE49-F238E27FC236}">
                    <a16:creationId xmlns:a16="http://schemas.microsoft.com/office/drawing/2014/main" id="{A9BA83A1-B02F-528D-1BCE-D4D9E833A3A3}"/>
                  </a:ext>
                </a:extLst>
              </p:cNvPr>
              <p:cNvSpPr/>
              <p:nvPr/>
            </p:nvSpPr>
            <p:spPr>
              <a:xfrm>
                <a:off x="7231563" y="2207300"/>
                <a:ext cx="99000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75" name="Rounded Rectangle 19">
                <a:extLst>
                  <a:ext uri="{FF2B5EF4-FFF2-40B4-BE49-F238E27FC236}">
                    <a16:creationId xmlns:a16="http://schemas.microsoft.com/office/drawing/2014/main" id="{B597969F-E934-8962-DF82-45ED34BDE4C9}"/>
                  </a:ext>
                </a:extLst>
              </p:cNvPr>
              <p:cNvSpPr/>
              <p:nvPr/>
            </p:nvSpPr>
            <p:spPr>
              <a:xfrm>
                <a:off x="7280506" y="2821531"/>
                <a:ext cx="89211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273" name="Graphic 272">
              <a:extLst>
                <a:ext uri="{FF2B5EF4-FFF2-40B4-BE49-F238E27FC236}">
                  <a16:creationId xmlns:a16="http://schemas.microsoft.com/office/drawing/2014/main" id="{0D3CDC49-3969-8ED4-8446-546648266BB9}"/>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6559530" y="2442185"/>
              <a:ext cx="259480" cy="260494"/>
            </a:xfrm>
            <a:prstGeom prst="rect">
              <a:avLst/>
            </a:prstGeom>
          </p:spPr>
        </p:pic>
      </p:grpSp>
    </p:spTree>
    <p:extLst>
      <p:ext uri="{BB962C8B-B14F-4D97-AF65-F5344CB8AC3E}">
        <p14:creationId xmlns:p14="http://schemas.microsoft.com/office/powerpoint/2010/main" val="16507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8">
                                            <p:txEl>
                                              <p:pRg st="0" end="0"/>
                                            </p:txEl>
                                          </p:spTgt>
                                        </p:tgtEl>
                                        <p:attrNameLst>
                                          <p:attrName>style.visibility</p:attrName>
                                        </p:attrNameLst>
                                      </p:cBhvr>
                                      <p:to>
                                        <p:strVal val="visible"/>
                                      </p:to>
                                    </p:set>
                                    <p:animEffect transition="in" filter="fade">
                                      <p:cBhvr>
                                        <p:cTn id="10" dur="500"/>
                                        <p:tgtEl>
                                          <p:spTgt spid="128">
                                            <p:txEl>
                                              <p:pRg st="0" end="0"/>
                                            </p:txEl>
                                          </p:spTgt>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2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decel="50000" fill="hold" nodeType="withEffect">
                                  <p:stCondLst>
                                    <p:cond delay="20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42" presetClass="path" presetSubtype="0" decel="50000" fill="hold" nodeType="withEffect">
                                  <p:stCondLst>
                                    <p:cond delay="200"/>
                                  </p:stCondLst>
                                  <p:childTnLst>
                                    <p:animMotion origin="layout" path="M 4.58333E-6 -3.7037E-6 L 0.02057 0.00047 " pathEditMode="relative" rAng="0" ptsTypes="AA">
                                      <p:cBhvr>
                                        <p:cTn id="21" dur="500" spd="-100000" fill="hold"/>
                                        <p:tgtEl>
                                          <p:spTgt spid="207"/>
                                        </p:tgtEl>
                                        <p:attrNameLst>
                                          <p:attrName>ppt_x</p:attrName>
                                          <p:attrName>ppt_y</p:attrName>
                                        </p:attrNameLst>
                                      </p:cBhvr>
                                      <p:rCtr x="1029" y="23"/>
                                    </p:animMotion>
                                  </p:childTnLst>
                                </p:cTn>
                              </p:par>
                              <p:par>
                                <p:cTn id="22" presetID="22" presetClass="entr" presetSubtype="1" fill="hold" nodeType="withEffect">
                                  <p:stCondLst>
                                    <p:cond delay="200"/>
                                  </p:stCondLst>
                                  <p:childTnLst>
                                    <p:set>
                                      <p:cBhvr>
                                        <p:cTn id="23" dur="1" fill="hold">
                                          <p:stCondLst>
                                            <p:cond delay="0"/>
                                          </p:stCondLst>
                                        </p:cTn>
                                        <p:tgtEl>
                                          <p:spTgt spid="87"/>
                                        </p:tgtEl>
                                        <p:attrNameLst>
                                          <p:attrName>style.visibility</p:attrName>
                                        </p:attrNameLst>
                                      </p:cBhvr>
                                      <p:to>
                                        <p:strVal val="visible"/>
                                      </p:to>
                                    </p:set>
                                    <p:animEffect transition="in" filter="wipe(up)">
                                      <p:cBhvr>
                                        <p:cTn id="24" dur="500"/>
                                        <p:tgtEl>
                                          <p:spTgt spid="87"/>
                                        </p:tgtEl>
                                      </p:cBhvr>
                                    </p:animEffect>
                                  </p:childTnLst>
                                </p:cTn>
                              </p:par>
                              <p:par>
                                <p:cTn id="25" presetID="22" presetClass="entr" presetSubtype="1" fill="hold" nodeType="withEffect">
                                  <p:stCondLst>
                                    <p:cond delay="400"/>
                                  </p:stCondLst>
                                  <p:childTnLst>
                                    <p:set>
                                      <p:cBhvr>
                                        <p:cTn id="26" dur="1" fill="hold">
                                          <p:stCondLst>
                                            <p:cond delay="0"/>
                                          </p:stCondLst>
                                        </p:cTn>
                                        <p:tgtEl>
                                          <p:spTgt spid="94"/>
                                        </p:tgtEl>
                                        <p:attrNameLst>
                                          <p:attrName>style.visibility</p:attrName>
                                        </p:attrNameLst>
                                      </p:cBhvr>
                                      <p:to>
                                        <p:strVal val="visible"/>
                                      </p:to>
                                    </p:set>
                                    <p:animEffect transition="in" filter="wipe(up)">
                                      <p:cBhvr>
                                        <p:cTn id="27" dur="500"/>
                                        <p:tgtEl>
                                          <p:spTgt spid="94"/>
                                        </p:tgtEl>
                                      </p:cBhvr>
                                    </p:animEffect>
                                  </p:childTnLst>
                                </p:cTn>
                              </p:par>
                              <p:par>
                                <p:cTn id="28" presetID="22" presetClass="entr" presetSubtype="1" fill="hold" nodeType="withEffect">
                                  <p:stCondLst>
                                    <p:cond delay="600"/>
                                  </p:stCondLst>
                                  <p:childTnLst>
                                    <p:set>
                                      <p:cBhvr>
                                        <p:cTn id="29" dur="1" fill="hold">
                                          <p:stCondLst>
                                            <p:cond delay="0"/>
                                          </p:stCondLst>
                                        </p:cTn>
                                        <p:tgtEl>
                                          <p:spTgt spid="96"/>
                                        </p:tgtEl>
                                        <p:attrNameLst>
                                          <p:attrName>style.visibility</p:attrName>
                                        </p:attrNameLst>
                                      </p:cBhvr>
                                      <p:to>
                                        <p:strVal val="visible"/>
                                      </p:to>
                                    </p:set>
                                    <p:animEffect transition="in" filter="wipe(up)">
                                      <p:cBhvr>
                                        <p:cTn id="30" dur="500"/>
                                        <p:tgtEl>
                                          <p:spTgt spid="96"/>
                                        </p:tgtEl>
                                      </p:cBhvr>
                                    </p:animEffect>
                                  </p:childTnLst>
                                </p:cTn>
                              </p:par>
                              <p:par>
                                <p:cTn id="31" presetID="22" presetClass="entr" presetSubtype="1" fill="hold" nodeType="withEffect">
                                  <p:stCondLst>
                                    <p:cond delay="800"/>
                                  </p:stCondLst>
                                  <p:childTnLst>
                                    <p:set>
                                      <p:cBhvr>
                                        <p:cTn id="32" dur="1" fill="hold">
                                          <p:stCondLst>
                                            <p:cond delay="0"/>
                                          </p:stCondLst>
                                        </p:cTn>
                                        <p:tgtEl>
                                          <p:spTgt spid="97"/>
                                        </p:tgtEl>
                                        <p:attrNameLst>
                                          <p:attrName>style.visibility</p:attrName>
                                        </p:attrNameLst>
                                      </p:cBhvr>
                                      <p:to>
                                        <p:strVal val="visible"/>
                                      </p:to>
                                    </p:set>
                                    <p:animEffect transition="in" filter="wipe(up)">
                                      <p:cBhvr>
                                        <p:cTn id="33" dur="500"/>
                                        <p:tgtEl>
                                          <p:spTgt spid="97"/>
                                        </p:tgtEl>
                                      </p:cBhvr>
                                    </p:animEffect>
                                  </p:childTnLst>
                                </p:cTn>
                              </p:par>
                              <p:par>
                                <p:cTn id="34" presetID="22" presetClass="entr" presetSubtype="1" fill="hold" nodeType="withEffect">
                                  <p:stCondLst>
                                    <p:cond delay="1000"/>
                                  </p:stCondLst>
                                  <p:childTnLst>
                                    <p:set>
                                      <p:cBhvr>
                                        <p:cTn id="35" dur="1" fill="hold">
                                          <p:stCondLst>
                                            <p:cond delay="0"/>
                                          </p:stCondLst>
                                        </p:cTn>
                                        <p:tgtEl>
                                          <p:spTgt spid="98"/>
                                        </p:tgtEl>
                                        <p:attrNameLst>
                                          <p:attrName>style.visibility</p:attrName>
                                        </p:attrNameLst>
                                      </p:cBhvr>
                                      <p:to>
                                        <p:strVal val="visible"/>
                                      </p:to>
                                    </p:set>
                                    <p:animEffect transition="in" filter="wipe(up)">
                                      <p:cBhvr>
                                        <p:cTn id="36" dur="500"/>
                                        <p:tgtEl>
                                          <p:spTgt spid="98"/>
                                        </p:tgtEl>
                                      </p:cBhvr>
                                    </p:animEffect>
                                  </p:childTnLst>
                                </p:cTn>
                              </p:par>
                              <p:par>
                                <p:cTn id="37" presetID="22" presetClass="entr" presetSubtype="1" fill="hold" nodeType="withEffect">
                                  <p:stCondLst>
                                    <p:cond delay="1200"/>
                                  </p:stCondLst>
                                  <p:childTnLst>
                                    <p:set>
                                      <p:cBhvr>
                                        <p:cTn id="38" dur="1" fill="hold">
                                          <p:stCondLst>
                                            <p:cond delay="0"/>
                                          </p:stCondLst>
                                        </p:cTn>
                                        <p:tgtEl>
                                          <p:spTgt spid="2"/>
                                        </p:tgtEl>
                                        <p:attrNameLst>
                                          <p:attrName>style.visibility</p:attrName>
                                        </p:attrNameLst>
                                      </p:cBhvr>
                                      <p:to>
                                        <p:strVal val="visible"/>
                                      </p:to>
                                    </p:set>
                                    <p:animEffect transition="in" filter="wipe(up)">
                                      <p:cBhvr>
                                        <p:cTn id="39" dur="500"/>
                                        <p:tgtEl>
                                          <p:spTgt spid="2"/>
                                        </p:tgtEl>
                                      </p:cBhvr>
                                    </p:animEffect>
                                  </p:childTnLst>
                                </p:cTn>
                              </p:par>
                              <p:par>
                                <p:cTn id="40" presetID="22" presetClass="entr" presetSubtype="1" fill="hold" nodeType="withEffect">
                                  <p:stCondLst>
                                    <p:cond delay="1400"/>
                                  </p:stCondLst>
                                  <p:childTnLst>
                                    <p:set>
                                      <p:cBhvr>
                                        <p:cTn id="41" dur="1" fill="hold">
                                          <p:stCondLst>
                                            <p:cond delay="0"/>
                                          </p:stCondLst>
                                        </p:cTn>
                                        <p:tgtEl>
                                          <p:spTgt spid="99"/>
                                        </p:tgtEl>
                                        <p:attrNameLst>
                                          <p:attrName>style.visibility</p:attrName>
                                        </p:attrNameLst>
                                      </p:cBhvr>
                                      <p:to>
                                        <p:strVal val="visible"/>
                                      </p:to>
                                    </p:set>
                                    <p:animEffect transition="in" filter="wipe(up)">
                                      <p:cBhvr>
                                        <p:cTn id="4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2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B53AB1-C578-9841-9154-A3A3F7DC3B18}"/>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OneLake for all domains</a:t>
            </a:r>
          </a:p>
        </p:txBody>
      </p:sp>
      <p:sp>
        <p:nvSpPr>
          <p:cNvPr id="2" name="Subtitle 1">
            <a:extLst>
              <a:ext uri="{FF2B5EF4-FFF2-40B4-BE49-F238E27FC236}">
                <a16:creationId xmlns:a16="http://schemas.microsoft.com/office/drawing/2014/main" id="{58BE3354-D397-744A-BFB3-B08084C9106F}"/>
              </a:ext>
            </a:extLst>
          </p:cNvPr>
          <p:cNvSpPr>
            <a:spLocks noGrp="1"/>
          </p:cNvSpPr>
          <p:nvPr>
            <p:ph type="subTitle" idx="1"/>
          </p:nvPr>
        </p:nvSpPr>
        <p:spPr/>
        <p:txBody>
          <a:bodyPr/>
          <a:lstStyle/>
          <a:p>
            <a:r>
              <a:rPr lang="en-US"/>
              <a:t>A true data mesh across organization domains</a:t>
            </a:r>
          </a:p>
        </p:txBody>
      </p:sp>
      <p:sp>
        <p:nvSpPr>
          <p:cNvPr id="52" name="TextBox 51">
            <a:extLst>
              <a:ext uri="{FF2B5EF4-FFF2-40B4-BE49-F238E27FC236}">
                <a16:creationId xmlns:a16="http://schemas.microsoft.com/office/drawing/2014/main" id="{1DCAE42B-864F-9744-A22F-66D5E7EB1A07}"/>
              </a:ext>
            </a:extLst>
          </p:cNvPr>
          <p:cNvSpPr txBox="1"/>
          <p:nvPr/>
        </p:nvSpPr>
        <p:spPr>
          <a:xfrm>
            <a:off x="583346" y="2089610"/>
            <a:ext cx="3899412" cy="83099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Introducing</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 domains </a:t>
            </a: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as an integral part of Fabric: A domain is a way to logically group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together</a:t>
            </a: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 all the data in an organization relevant to an area or field, according to business needs</a:t>
            </a:r>
          </a:p>
        </p:txBody>
      </p:sp>
      <p:cxnSp>
        <p:nvCxnSpPr>
          <p:cNvPr id="53" name="Straight Connector 52">
            <a:extLst>
              <a:ext uri="{FF2B5EF4-FFF2-40B4-BE49-F238E27FC236}">
                <a16:creationId xmlns:a16="http://schemas.microsoft.com/office/drawing/2014/main" id="{11E8576C-28F9-D74A-8CC4-A12E3615AB27}"/>
              </a:ext>
              <a:ext uri="{C183D7F6-B498-43B3-948B-1728B52AA6E4}">
                <adec:decorative xmlns:adec="http://schemas.microsoft.com/office/drawing/2017/decorative" val="1"/>
              </a:ext>
            </a:extLst>
          </p:cNvPr>
          <p:cNvCxnSpPr>
            <a:cxnSpLocks/>
          </p:cNvCxnSpPr>
          <p:nvPr/>
        </p:nvCxnSpPr>
        <p:spPr>
          <a:xfrm>
            <a:off x="684741" y="301018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92B4229-CB6D-7E42-A705-EB69E225A203}"/>
              </a:ext>
            </a:extLst>
          </p:cNvPr>
          <p:cNvSpPr txBox="1"/>
          <p:nvPr/>
        </p:nvSpPr>
        <p:spPr>
          <a:xfrm>
            <a:off x="584985" y="3099755"/>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Domains are defined with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domain admins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contributors</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who can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associate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workspaces and group them together under a relevant domain</a:t>
            </a:r>
          </a:p>
        </p:txBody>
      </p:sp>
      <p:cxnSp>
        <p:nvCxnSpPr>
          <p:cNvPr id="55" name="Straight Connector 54">
            <a:extLst>
              <a:ext uri="{FF2B5EF4-FFF2-40B4-BE49-F238E27FC236}">
                <a16:creationId xmlns:a16="http://schemas.microsoft.com/office/drawing/2014/main" id="{CDF196F4-1493-2444-955E-45E2F0715339}"/>
              </a:ext>
              <a:ext uri="{C183D7F6-B498-43B3-948B-1728B52AA6E4}">
                <adec:decorative xmlns:adec="http://schemas.microsoft.com/office/drawing/2017/decorative" val="1"/>
              </a:ext>
            </a:extLst>
          </p:cNvPr>
          <p:cNvCxnSpPr>
            <a:cxnSpLocks/>
          </p:cNvCxnSpPr>
          <p:nvPr/>
        </p:nvCxnSpPr>
        <p:spPr>
          <a:xfrm>
            <a:off x="684741" y="3835660"/>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5E2BF27-55F7-6047-B67F-A426729CFA47}"/>
              </a:ext>
            </a:extLst>
          </p:cNvPr>
          <p:cNvSpPr txBox="1"/>
          <p:nvPr/>
        </p:nvSpPr>
        <p:spPr>
          <a:xfrm>
            <a:off x="584985" y="3925234"/>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Federated</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governance</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can be achieved by delegating settings to domain admins, thus allowing them to achieve more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granular control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over their business area</a:t>
            </a:r>
          </a:p>
        </p:txBody>
      </p:sp>
      <p:cxnSp>
        <p:nvCxnSpPr>
          <p:cNvPr id="57" name="Straight Connector 56">
            <a:extLst>
              <a:ext uri="{FF2B5EF4-FFF2-40B4-BE49-F238E27FC236}">
                <a16:creationId xmlns:a16="http://schemas.microsoft.com/office/drawing/2014/main" id="{3D33C3EA-599A-234B-B7F4-30E6F5C05645}"/>
              </a:ext>
              <a:ext uri="{C183D7F6-B498-43B3-948B-1728B52AA6E4}">
                <adec:decorative xmlns:adec="http://schemas.microsoft.com/office/drawing/2017/decorative" val="1"/>
              </a:ext>
            </a:extLst>
          </p:cNvPr>
          <p:cNvCxnSpPr>
            <a:cxnSpLocks/>
          </p:cNvCxnSpPr>
          <p:nvPr/>
        </p:nvCxnSpPr>
        <p:spPr>
          <a:xfrm>
            <a:off x="684741" y="466113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AA3FD30-A70A-9546-A2A3-2A99FA8CD63A}"/>
              </a:ext>
            </a:extLst>
          </p:cNvPr>
          <p:cNvSpPr txBox="1"/>
          <p:nvPr/>
        </p:nvSpPr>
        <p:spPr>
          <a:xfrm>
            <a:off x="583346" y="4750713"/>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Domains simplify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discovery</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consumption</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of data across the organization, thus allowing business optimized consumption</a:t>
            </a:r>
          </a:p>
        </p:txBody>
      </p:sp>
      <p:cxnSp>
        <p:nvCxnSpPr>
          <p:cNvPr id="59" name="Straight Connector 58">
            <a:extLst>
              <a:ext uri="{FF2B5EF4-FFF2-40B4-BE49-F238E27FC236}">
                <a16:creationId xmlns:a16="http://schemas.microsoft.com/office/drawing/2014/main" id="{A7D8AAA4-1E86-9D4C-A815-2F2508241EB2}"/>
              </a:ext>
              <a:ext uri="{C183D7F6-B498-43B3-948B-1728B52AA6E4}">
                <adec:decorative xmlns:adec="http://schemas.microsoft.com/office/drawing/2017/decorative" val="1"/>
              </a:ext>
            </a:extLst>
          </p:cNvPr>
          <p:cNvCxnSpPr>
            <a:cxnSpLocks/>
          </p:cNvCxnSpPr>
          <p:nvPr/>
        </p:nvCxnSpPr>
        <p:spPr>
          <a:xfrm>
            <a:off x="684741" y="5486618"/>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0966EE3-3FD2-0F46-8A34-4F19B7044288}"/>
              </a:ext>
            </a:extLst>
          </p:cNvPr>
          <p:cNvSpPr txBox="1"/>
          <p:nvPr/>
        </p:nvSpPr>
        <p:spPr>
          <a:xfrm>
            <a:off x="583346" y="5576195"/>
            <a:ext cx="3969409" cy="46166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Avoid data swamps by endorsing certain data as</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 certified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or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promoted</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thus encouraging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reuse</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p>
        </p:txBody>
      </p:sp>
      <p:sp>
        <p:nvSpPr>
          <p:cNvPr id="7" name="Rounded Rectangle 5">
            <a:extLst>
              <a:ext uri="{FF2B5EF4-FFF2-40B4-BE49-F238E27FC236}">
                <a16:creationId xmlns:a16="http://schemas.microsoft.com/office/drawing/2014/main" id="{B9EA9C58-74DD-7943-B12F-97AC4E87A0F8}"/>
              </a:ext>
              <a:ext uri="{C183D7F6-B498-43B3-948B-1728B52AA6E4}">
                <adec:decorative xmlns:adec="http://schemas.microsoft.com/office/drawing/2017/decorative" val="1"/>
              </a:ext>
            </a:extLst>
          </p:cNvPr>
          <p:cNvSpPr/>
          <p:nvPr/>
        </p:nvSpPr>
        <p:spPr bwMode="auto">
          <a:xfrm>
            <a:off x="4799207" y="2126515"/>
            <a:ext cx="7097546" cy="4455037"/>
          </a:xfrm>
          <a:prstGeom prst="roundRect">
            <a:avLst>
              <a:gd name="adj" fmla="val 2796"/>
            </a:avLst>
          </a:prstGeom>
          <a:solidFill>
            <a:schemeClr val="bg1">
              <a:lumMod val="95000"/>
            </a:schemeClr>
          </a:solidFill>
          <a:ln w="19050">
            <a:solidFill>
              <a:schemeClr val="accent5"/>
            </a:solid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1919"/>
                  </a:gs>
                  <a:gs pos="26437">
                    <a:srgbClr val="001919"/>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8" name="Rounded Rectangle 45">
            <a:extLst>
              <a:ext uri="{FF2B5EF4-FFF2-40B4-BE49-F238E27FC236}">
                <a16:creationId xmlns:a16="http://schemas.microsoft.com/office/drawing/2014/main" id="{B0AED4DF-41AB-8A43-96D6-7A98828411AD}"/>
              </a:ext>
              <a:ext uri="{C183D7F6-B498-43B3-948B-1728B52AA6E4}">
                <adec:decorative xmlns:adec="http://schemas.microsoft.com/office/drawing/2017/decorative" val="1"/>
              </a:ext>
            </a:extLst>
          </p:cNvPr>
          <p:cNvSpPr/>
          <p:nvPr/>
        </p:nvSpPr>
        <p:spPr>
          <a:xfrm>
            <a:off x="4986230" y="3192577"/>
            <a:ext cx="6723500" cy="3219083"/>
          </a:xfrm>
          <a:prstGeom prst="roundRect">
            <a:avLst>
              <a:gd name="adj" fmla="val 3289"/>
            </a:avLst>
          </a:prstGeom>
          <a:gradFill>
            <a:gsLst>
              <a:gs pos="54000">
                <a:schemeClr val="accent6"/>
              </a:gs>
              <a:gs pos="0">
                <a:schemeClr val="accent4"/>
              </a:gs>
            </a:gsLst>
            <a:path path="circle">
              <a:fillToRect l="100000" t="100000"/>
            </a:path>
          </a:gradFill>
          <a:ln w="51197" cap="flat">
            <a:noFill/>
            <a:prstDash val="solid"/>
            <a:miter/>
          </a:ln>
          <a:effectLst>
            <a:outerShdw blurRad="254000" dist="381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9" name="Rounded Rectangle 45">
            <a:extLst>
              <a:ext uri="{FF2B5EF4-FFF2-40B4-BE49-F238E27FC236}">
                <a16:creationId xmlns:a16="http://schemas.microsoft.com/office/drawing/2014/main" id="{51106E9C-9FE3-B748-A341-315D044F672B}"/>
              </a:ext>
              <a:ext uri="{C183D7F6-B498-43B3-948B-1728B52AA6E4}">
                <adec:decorative xmlns:adec="http://schemas.microsoft.com/office/drawing/2017/decorative" val="1"/>
              </a:ext>
            </a:extLst>
          </p:cNvPr>
          <p:cNvSpPr/>
          <p:nvPr/>
        </p:nvSpPr>
        <p:spPr>
          <a:xfrm>
            <a:off x="5178657" y="4299292"/>
            <a:ext cx="6324595" cy="182880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err="1">
                <a:ln w="3175">
                  <a:noFill/>
                </a:ln>
                <a:gradFill>
                  <a:gsLst>
                    <a:gs pos="8621">
                      <a:srgbClr val="001919"/>
                    </a:gs>
                    <a:gs pos="20225">
                      <a:srgbClr val="001919"/>
                    </a:gs>
                  </a:gsLst>
                  <a:lin ang="5400000" scaled="1"/>
                </a:gradFill>
                <a:effectLst/>
                <a:uLnTx/>
                <a:uFillTx/>
                <a:latin typeface="Segoe UI" panose="020B0502040204020203" pitchFamily="34" charset="0"/>
                <a:ea typeface="+mn-ea"/>
                <a:cs typeface="Segoe UI" panose="020B0502040204020203" pitchFamily="34" charset="0"/>
              </a:rPr>
              <a:t>OneLake</a:t>
            </a:r>
            <a:endParaRPr kumimoji="0" lang="en-US" sz="2000" b="0" i="0" u="none" strike="noStrike" kern="1200" cap="none" spc="0" normalizeH="0" baseline="0" noProof="0">
              <a:ln w="3175">
                <a:noFill/>
              </a:ln>
              <a:gradFill>
                <a:gsLst>
                  <a:gs pos="8621">
                    <a:srgbClr val="001919"/>
                  </a:gs>
                  <a:gs pos="20225">
                    <a:srgbClr val="001919"/>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Rounded Rectangle 9">
            <a:extLst>
              <a:ext uri="{FF2B5EF4-FFF2-40B4-BE49-F238E27FC236}">
                <a16:creationId xmlns:a16="http://schemas.microsoft.com/office/drawing/2014/main" id="{1963FBA5-0C35-0049-B139-4E3278FA1CE4}"/>
              </a:ext>
              <a:ext uri="{C183D7F6-B498-43B3-948B-1728B52AA6E4}">
                <adec:decorative xmlns:adec="http://schemas.microsoft.com/office/drawing/2017/decorative" val="1"/>
              </a:ext>
            </a:extLst>
          </p:cNvPr>
          <p:cNvSpPr/>
          <p:nvPr/>
        </p:nvSpPr>
        <p:spPr>
          <a:xfrm>
            <a:off x="6242641"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engineering</a:t>
            </a:r>
          </a:p>
        </p:txBody>
      </p:sp>
      <p:sp>
        <p:nvSpPr>
          <p:cNvPr id="11" name="Rounded Rectangle 10">
            <a:extLst>
              <a:ext uri="{FF2B5EF4-FFF2-40B4-BE49-F238E27FC236}">
                <a16:creationId xmlns:a16="http://schemas.microsoft.com/office/drawing/2014/main" id="{A97F50DB-C027-EE4C-B60E-A9D51D5B38F2}"/>
              </a:ext>
              <a:ext uri="{C183D7F6-B498-43B3-948B-1728B52AA6E4}">
                <adec:decorative xmlns:adec="http://schemas.microsoft.com/office/drawing/2017/decorative" val="1"/>
              </a:ext>
            </a:extLst>
          </p:cNvPr>
          <p:cNvSpPr/>
          <p:nvPr/>
        </p:nvSpPr>
        <p:spPr>
          <a:xfrm>
            <a:off x="10581293"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Business</a:t>
            </a:r>
            <a:b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intelligence</a:t>
            </a:r>
          </a:p>
        </p:txBody>
      </p:sp>
      <p:sp>
        <p:nvSpPr>
          <p:cNvPr id="12" name="Rounded Rectangle 13">
            <a:extLst>
              <a:ext uri="{FF2B5EF4-FFF2-40B4-BE49-F238E27FC236}">
                <a16:creationId xmlns:a16="http://schemas.microsoft.com/office/drawing/2014/main" id="{C9732FD2-DDBA-EA4B-A538-C818654CB731}"/>
              </a:ext>
              <a:ext uri="{C183D7F6-B498-43B3-948B-1728B52AA6E4}">
                <adec:decorative xmlns:adec="http://schemas.microsoft.com/office/drawing/2017/decorative" val="1"/>
              </a:ext>
            </a:extLst>
          </p:cNvPr>
          <p:cNvSpPr/>
          <p:nvPr/>
        </p:nvSpPr>
        <p:spPr>
          <a:xfrm>
            <a:off x="5157978"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warehousing</a:t>
            </a:r>
          </a:p>
        </p:txBody>
      </p:sp>
      <p:sp>
        <p:nvSpPr>
          <p:cNvPr id="13" name="Rounded Rectangle 15">
            <a:extLst>
              <a:ext uri="{FF2B5EF4-FFF2-40B4-BE49-F238E27FC236}">
                <a16:creationId xmlns:a16="http://schemas.microsoft.com/office/drawing/2014/main" id="{A77559F0-B70C-B645-9B3F-6086821858A2}"/>
              </a:ext>
              <a:ext uri="{C183D7F6-B498-43B3-948B-1728B52AA6E4}">
                <adec:decorative xmlns:adec="http://schemas.microsoft.com/office/drawing/2017/decorative" val="1"/>
              </a:ext>
            </a:extLst>
          </p:cNvPr>
          <p:cNvSpPr/>
          <p:nvPr/>
        </p:nvSpPr>
        <p:spPr>
          <a:xfrm>
            <a:off x="7327304"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a:t>
            </a:r>
            <a:b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integration</a:t>
            </a:r>
          </a:p>
        </p:txBody>
      </p:sp>
      <p:sp>
        <p:nvSpPr>
          <p:cNvPr id="14" name="Rounded Rectangle 16">
            <a:extLst>
              <a:ext uri="{FF2B5EF4-FFF2-40B4-BE49-F238E27FC236}">
                <a16:creationId xmlns:a16="http://schemas.microsoft.com/office/drawing/2014/main" id="{0AD99C63-5945-7640-83A4-43BBBBFA0BA0}"/>
              </a:ext>
              <a:ext uri="{C183D7F6-B498-43B3-948B-1728B52AA6E4}">
                <adec:decorative xmlns:adec="http://schemas.microsoft.com/office/drawing/2017/decorative" val="1"/>
              </a:ext>
            </a:extLst>
          </p:cNvPr>
          <p:cNvSpPr/>
          <p:nvPr/>
        </p:nvSpPr>
        <p:spPr>
          <a:xfrm>
            <a:off x="8411967"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a:t>
            </a:r>
            <a:r>
              <a:rPr kumimoji="0" lang="en-US" sz="1100" b="0" i="0" u="none" strike="noStrike" kern="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cience</a:t>
            </a: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15" name="Rounded Rectangle 20">
            <a:extLst>
              <a:ext uri="{FF2B5EF4-FFF2-40B4-BE49-F238E27FC236}">
                <a16:creationId xmlns:a16="http://schemas.microsoft.com/office/drawing/2014/main" id="{B5685D44-0894-DB4A-A797-7811E0623F3F}"/>
              </a:ext>
              <a:ext uri="{C183D7F6-B498-43B3-948B-1728B52AA6E4}">
                <adec:decorative xmlns:adec="http://schemas.microsoft.com/office/drawing/2017/decorative" val="1"/>
              </a:ext>
            </a:extLst>
          </p:cNvPr>
          <p:cNvSpPr/>
          <p:nvPr/>
        </p:nvSpPr>
        <p:spPr>
          <a:xfrm>
            <a:off x="9496630"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analytics</a:t>
            </a:r>
          </a:p>
        </p:txBody>
      </p:sp>
      <p:cxnSp>
        <p:nvCxnSpPr>
          <p:cNvPr id="16" name="Straight Connector 15">
            <a:extLst>
              <a:ext uri="{FF2B5EF4-FFF2-40B4-BE49-F238E27FC236}">
                <a16:creationId xmlns:a16="http://schemas.microsoft.com/office/drawing/2014/main" id="{B87D7999-9D54-774C-B0CE-7A40FE7CC619}"/>
              </a:ext>
              <a:ext uri="{C183D7F6-B498-43B3-948B-1728B52AA6E4}">
                <adec:decorative xmlns:adec="http://schemas.microsoft.com/office/drawing/2017/decorative" val="1"/>
              </a:ext>
            </a:extLst>
          </p:cNvPr>
          <p:cNvCxnSpPr>
            <a:cxnSpLocks/>
          </p:cNvCxnSpPr>
          <p:nvPr/>
        </p:nvCxnSpPr>
        <p:spPr>
          <a:xfrm>
            <a:off x="5631977"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7" name="Straight Connector 16">
            <a:extLst>
              <a:ext uri="{FF2B5EF4-FFF2-40B4-BE49-F238E27FC236}">
                <a16:creationId xmlns:a16="http://schemas.microsoft.com/office/drawing/2014/main" id="{A9102EC8-3CD5-7B42-B803-072686A5A831}"/>
              </a:ext>
              <a:ext uri="{C183D7F6-B498-43B3-948B-1728B52AA6E4}">
                <adec:decorative xmlns:adec="http://schemas.microsoft.com/office/drawing/2017/decorative" val="1"/>
              </a:ext>
            </a:extLst>
          </p:cNvPr>
          <p:cNvCxnSpPr>
            <a:cxnSpLocks/>
          </p:cNvCxnSpPr>
          <p:nvPr/>
        </p:nvCxnSpPr>
        <p:spPr>
          <a:xfrm>
            <a:off x="6716640"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8" name="Straight Connector 17">
            <a:extLst>
              <a:ext uri="{FF2B5EF4-FFF2-40B4-BE49-F238E27FC236}">
                <a16:creationId xmlns:a16="http://schemas.microsoft.com/office/drawing/2014/main" id="{AAC83ABB-DB81-4E44-8C91-3265F5337CED}"/>
              </a:ext>
              <a:ext uri="{C183D7F6-B498-43B3-948B-1728B52AA6E4}">
                <adec:decorative xmlns:adec="http://schemas.microsoft.com/office/drawing/2017/decorative" val="1"/>
              </a:ext>
            </a:extLst>
          </p:cNvPr>
          <p:cNvCxnSpPr>
            <a:cxnSpLocks/>
          </p:cNvCxnSpPr>
          <p:nvPr/>
        </p:nvCxnSpPr>
        <p:spPr>
          <a:xfrm>
            <a:off x="7801303"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9" name="Straight Connector 18">
            <a:extLst>
              <a:ext uri="{FF2B5EF4-FFF2-40B4-BE49-F238E27FC236}">
                <a16:creationId xmlns:a16="http://schemas.microsoft.com/office/drawing/2014/main" id="{B0D0DCA1-B184-6640-B97E-DAD273C8A5F7}"/>
              </a:ext>
              <a:ext uri="{C183D7F6-B498-43B3-948B-1728B52AA6E4}">
                <adec:decorative xmlns:adec="http://schemas.microsoft.com/office/drawing/2017/decorative" val="1"/>
              </a:ext>
            </a:extLst>
          </p:cNvPr>
          <p:cNvCxnSpPr>
            <a:cxnSpLocks/>
          </p:cNvCxnSpPr>
          <p:nvPr/>
        </p:nvCxnSpPr>
        <p:spPr>
          <a:xfrm>
            <a:off x="8885966"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0" name="Straight Connector 19">
            <a:extLst>
              <a:ext uri="{FF2B5EF4-FFF2-40B4-BE49-F238E27FC236}">
                <a16:creationId xmlns:a16="http://schemas.microsoft.com/office/drawing/2014/main" id="{A17F4EC7-1398-C949-B1DA-78C8EA952216}"/>
              </a:ext>
              <a:ext uri="{C183D7F6-B498-43B3-948B-1728B52AA6E4}">
                <adec:decorative xmlns:adec="http://schemas.microsoft.com/office/drawing/2017/decorative" val="1"/>
              </a:ext>
            </a:extLst>
          </p:cNvPr>
          <p:cNvCxnSpPr>
            <a:cxnSpLocks/>
          </p:cNvCxnSpPr>
          <p:nvPr/>
        </p:nvCxnSpPr>
        <p:spPr>
          <a:xfrm>
            <a:off x="9970629"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1" name="Straight Connector 20">
            <a:extLst>
              <a:ext uri="{FF2B5EF4-FFF2-40B4-BE49-F238E27FC236}">
                <a16:creationId xmlns:a16="http://schemas.microsoft.com/office/drawing/2014/main" id="{5D3ED0D3-A63C-AA4D-AE15-7CE183D161BD}"/>
              </a:ext>
              <a:ext uri="{C183D7F6-B498-43B3-948B-1728B52AA6E4}">
                <adec:decorative xmlns:adec="http://schemas.microsoft.com/office/drawing/2017/decorative" val="1"/>
              </a:ext>
            </a:extLst>
          </p:cNvPr>
          <p:cNvCxnSpPr>
            <a:cxnSpLocks/>
          </p:cNvCxnSpPr>
          <p:nvPr/>
        </p:nvCxnSpPr>
        <p:spPr>
          <a:xfrm>
            <a:off x="11055292" y="3581264"/>
            <a:ext cx="0" cy="695666"/>
          </a:xfrm>
          <a:prstGeom prst="line">
            <a:avLst/>
          </a:prstGeom>
          <a:noFill/>
          <a:ln w="12700" cap="flat" cmpd="sng" algn="ctr">
            <a:solidFill>
              <a:schemeClr val="bg1"/>
            </a:solidFill>
            <a:prstDash val="solid"/>
            <a:headEnd type="none" w="med" len="med"/>
            <a:tailEnd type="arrow" w="med" len="med"/>
          </a:ln>
          <a:effectLst/>
        </p:spPr>
      </p:cxnSp>
      <p:sp>
        <p:nvSpPr>
          <p:cNvPr id="22" name="Rounded Rectangle 45">
            <a:extLst>
              <a:ext uri="{FF2B5EF4-FFF2-40B4-BE49-F238E27FC236}">
                <a16:creationId xmlns:a16="http://schemas.microsoft.com/office/drawing/2014/main" id="{1C21577D-19A3-F347-B356-EF570FBE8773}"/>
              </a:ext>
              <a:ext uri="{C183D7F6-B498-43B3-948B-1728B52AA6E4}">
                <adec:decorative xmlns:adec="http://schemas.microsoft.com/office/drawing/2017/decorative" val="1"/>
              </a:ext>
            </a:extLst>
          </p:cNvPr>
          <p:cNvSpPr/>
          <p:nvPr/>
        </p:nvSpPr>
        <p:spPr>
          <a:xfrm>
            <a:off x="5178657" y="4296211"/>
            <a:ext cx="6324595" cy="1828800"/>
          </a:xfrm>
          <a:prstGeom prst="roundRect">
            <a:avLst>
              <a:gd name="adj" fmla="val 2747"/>
            </a:avLst>
          </a:prstGeom>
          <a:noFill/>
          <a:ln w="41275">
            <a:solidFill>
              <a:schemeClr val="tx1"/>
            </a:solidFill>
            <a:prstDash val="sysDot"/>
            <a:headEnd type="none" w="med" len="med"/>
            <a:tailEnd type="none" w="med" len="med"/>
          </a:ln>
          <a:effectLst>
            <a:outerShdw blurRad="2540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1919"/>
                  </a:gs>
                  <a:gs pos="20225">
                    <a:srgbClr val="001919"/>
                  </a:gs>
                </a:gsLst>
                <a:lin ang="5400000" scaled="1"/>
              </a:gradFill>
              <a:effectLst/>
              <a:uLnTx/>
              <a:uFillTx/>
              <a:latin typeface="Calibri Light" panose="020F0302020204030204"/>
              <a:ea typeface="+mn-ea"/>
              <a:cs typeface="Segoe UI" pitchFamily="34" charset="0"/>
            </a:endParaRPr>
          </a:p>
        </p:txBody>
      </p:sp>
      <p:sp>
        <p:nvSpPr>
          <p:cNvPr id="23" name="TextBox 22">
            <a:extLst>
              <a:ext uri="{FF2B5EF4-FFF2-40B4-BE49-F238E27FC236}">
                <a16:creationId xmlns:a16="http://schemas.microsoft.com/office/drawing/2014/main" id="{3FE5A673-2886-ED45-AA03-652D149A9338}"/>
              </a:ext>
              <a:ext uri="{C183D7F6-B498-43B3-948B-1728B52AA6E4}">
                <adec:decorative xmlns:adec="http://schemas.microsoft.com/office/drawing/2017/decorative" val="1"/>
              </a:ext>
            </a:extLst>
          </p:cNvPr>
          <p:cNvSpPr txBox="1"/>
          <p:nvPr/>
        </p:nvSpPr>
        <p:spPr>
          <a:xfrm>
            <a:off x="6561173" y="3896101"/>
            <a:ext cx="3566818" cy="400110"/>
          </a:xfrm>
          <a:prstGeom prst="rect">
            <a:avLst/>
          </a:prstGeom>
          <a:solidFill>
            <a:schemeClr val="tx2"/>
          </a:solidFill>
        </p:spPr>
        <p:txBody>
          <a:bodyPr wrap="square" lIns="0" tIns="91440" rIns="0" bIns="9144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sp>
        <p:nvSpPr>
          <p:cNvPr id="24" name="Rounded Rectangle 23">
            <a:extLst>
              <a:ext uri="{FF2B5EF4-FFF2-40B4-BE49-F238E27FC236}">
                <a16:creationId xmlns:a16="http://schemas.microsoft.com/office/drawing/2014/main" id="{479EA4EB-7AB2-1041-A485-B4BBE3785543}"/>
              </a:ext>
              <a:ext uri="{C183D7F6-B498-43B3-948B-1728B52AA6E4}">
                <adec:decorative xmlns:adec="http://schemas.microsoft.com/office/drawing/2017/decorative" val="1"/>
              </a:ext>
            </a:extLst>
          </p:cNvPr>
          <p:cNvSpPr/>
          <p:nvPr/>
        </p:nvSpPr>
        <p:spPr bwMode="auto">
          <a:xfrm>
            <a:off x="5572197" y="4777951"/>
            <a:ext cx="2094809"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Sales</a:t>
            </a:r>
          </a:p>
        </p:txBody>
      </p:sp>
      <p:sp>
        <p:nvSpPr>
          <p:cNvPr id="25" name="Rounded Rectangle 24">
            <a:extLst>
              <a:ext uri="{FF2B5EF4-FFF2-40B4-BE49-F238E27FC236}">
                <a16:creationId xmlns:a16="http://schemas.microsoft.com/office/drawing/2014/main" id="{26F5D94D-8C85-F140-8A9B-A16369B944FB}"/>
              </a:ext>
              <a:ext uri="{C183D7F6-B498-43B3-948B-1728B52AA6E4}">
                <adec:decorative xmlns:adec="http://schemas.microsoft.com/office/drawing/2017/decorative" val="1"/>
              </a:ext>
            </a:extLst>
          </p:cNvPr>
          <p:cNvSpPr/>
          <p:nvPr/>
        </p:nvSpPr>
        <p:spPr bwMode="auto">
          <a:xfrm>
            <a:off x="7767948" y="4777951"/>
            <a:ext cx="2119348"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Marketing</a:t>
            </a:r>
          </a:p>
        </p:txBody>
      </p:sp>
      <p:sp>
        <p:nvSpPr>
          <p:cNvPr id="26" name="Rounded Rectangle 25">
            <a:extLst>
              <a:ext uri="{FF2B5EF4-FFF2-40B4-BE49-F238E27FC236}">
                <a16:creationId xmlns:a16="http://schemas.microsoft.com/office/drawing/2014/main" id="{BC3FA13C-C54F-DF46-A708-8D5652D6E435}"/>
              </a:ext>
              <a:ext uri="{C183D7F6-B498-43B3-948B-1728B52AA6E4}">
                <adec:decorative xmlns:adec="http://schemas.microsoft.com/office/drawing/2017/decorative" val="1"/>
              </a:ext>
            </a:extLst>
          </p:cNvPr>
          <p:cNvSpPr/>
          <p:nvPr/>
        </p:nvSpPr>
        <p:spPr bwMode="auto">
          <a:xfrm>
            <a:off x="9970629" y="4777951"/>
            <a:ext cx="1084663"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Finance</a:t>
            </a:r>
          </a:p>
        </p:txBody>
      </p:sp>
      <p:grpSp>
        <p:nvGrpSpPr>
          <p:cNvPr id="27" name="Group 26">
            <a:extLst>
              <a:ext uri="{FF2B5EF4-FFF2-40B4-BE49-F238E27FC236}">
                <a16:creationId xmlns:a16="http://schemas.microsoft.com/office/drawing/2014/main" id="{95C4C1EB-D7A6-2648-B326-6A47EF53EBF0}"/>
              </a:ext>
              <a:ext uri="{C183D7F6-B498-43B3-948B-1728B52AA6E4}">
                <adec:decorative xmlns:adec="http://schemas.microsoft.com/office/drawing/2017/decorative" val="1"/>
              </a:ext>
            </a:extLst>
          </p:cNvPr>
          <p:cNvGrpSpPr/>
          <p:nvPr/>
        </p:nvGrpSpPr>
        <p:grpSpPr>
          <a:xfrm>
            <a:off x="5637850" y="4858682"/>
            <a:ext cx="969264" cy="843151"/>
            <a:chOff x="5510505" y="4143712"/>
            <a:chExt cx="969264" cy="843151"/>
          </a:xfrm>
        </p:grpSpPr>
        <p:sp>
          <p:nvSpPr>
            <p:cNvPr id="28" name="Rounded Rectangle 20">
              <a:extLst>
                <a:ext uri="{FF2B5EF4-FFF2-40B4-BE49-F238E27FC236}">
                  <a16:creationId xmlns:a16="http://schemas.microsoft.com/office/drawing/2014/main" id="{83117F9C-1B1A-0F42-9B1A-28D7296214DF}"/>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POS sales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Certified</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84DBD9C5-FBBC-FD42-8580-523EB35E5BC2}"/>
                </a:ext>
              </a:extLst>
            </p:cNvPr>
            <p:cNvGrpSpPr/>
            <p:nvPr/>
          </p:nvGrpSpPr>
          <p:grpSpPr>
            <a:xfrm>
              <a:off x="5856159" y="4210115"/>
              <a:ext cx="276526" cy="225520"/>
              <a:chOff x="5752319" y="3973823"/>
              <a:chExt cx="630064" cy="513843"/>
            </a:xfrm>
          </p:grpSpPr>
          <p:sp>
            <p:nvSpPr>
              <p:cNvPr id="30" name="Freeform 90">
                <a:extLst>
                  <a:ext uri="{FF2B5EF4-FFF2-40B4-BE49-F238E27FC236}">
                    <a16:creationId xmlns:a16="http://schemas.microsoft.com/office/drawing/2014/main" id="{098E6CCF-E078-4B4A-A90E-1CFFFB2B1D2A}"/>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1" name="Freeform 91">
                <a:extLst>
                  <a:ext uri="{FF2B5EF4-FFF2-40B4-BE49-F238E27FC236}">
                    <a16:creationId xmlns:a16="http://schemas.microsoft.com/office/drawing/2014/main" id="{A573760E-C681-DF4C-8FA8-6949DA6FF0F6}"/>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32" name="Group 31">
            <a:extLst>
              <a:ext uri="{FF2B5EF4-FFF2-40B4-BE49-F238E27FC236}">
                <a16:creationId xmlns:a16="http://schemas.microsoft.com/office/drawing/2014/main" id="{5C053007-C4A0-0C4E-9769-D8B5EF0A8E06}"/>
              </a:ext>
              <a:ext uri="{C183D7F6-B498-43B3-948B-1728B52AA6E4}">
                <adec:decorative xmlns:adec="http://schemas.microsoft.com/office/drawing/2017/decorative" val="1"/>
              </a:ext>
            </a:extLst>
          </p:cNvPr>
          <p:cNvGrpSpPr/>
          <p:nvPr/>
        </p:nvGrpSpPr>
        <p:grpSpPr>
          <a:xfrm>
            <a:off x="6642243" y="4858682"/>
            <a:ext cx="969264" cy="843151"/>
            <a:chOff x="5510505" y="4143712"/>
            <a:chExt cx="969264" cy="843151"/>
          </a:xfrm>
        </p:grpSpPr>
        <p:sp>
          <p:nvSpPr>
            <p:cNvPr id="33" name="Rounded Rectangle 20">
              <a:extLst>
                <a:ext uri="{FF2B5EF4-FFF2-40B4-BE49-F238E27FC236}">
                  <a16:creationId xmlns:a16="http://schemas.microsoft.com/office/drawing/2014/main" id="{4EDDF34B-9886-C54F-A902-963704FB6199}"/>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online sales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Certified</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F17F775A-F864-FA44-9ABD-AEF767933F70}"/>
                </a:ext>
              </a:extLst>
            </p:cNvPr>
            <p:cNvGrpSpPr/>
            <p:nvPr/>
          </p:nvGrpSpPr>
          <p:grpSpPr>
            <a:xfrm>
              <a:off x="5856159" y="4210115"/>
              <a:ext cx="276526" cy="225520"/>
              <a:chOff x="5752319" y="3973823"/>
              <a:chExt cx="630064" cy="513843"/>
            </a:xfrm>
          </p:grpSpPr>
          <p:sp>
            <p:nvSpPr>
              <p:cNvPr id="35" name="Freeform 90">
                <a:extLst>
                  <a:ext uri="{FF2B5EF4-FFF2-40B4-BE49-F238E27FC236}">
                    <a16:creationId xmlns:a16="http://schemas.microsoft.com/office/drawing/2014/main" id="{B8DBED65-B6BB-D747-BC00-76293B2A6E79}"/>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6" name="Freeform 91">
                <a:extLst>
                  <a:ext uri="{FF2B5EF4-FFF2-40B4-BE49-F238E27FC236}">
                    <a16:creationId xmlns:a16="http://schemas.microsoft.com/office/drawing/2014/main" id="{9E0922F9-A55B-FF43-830B-DF824F7BBA4F}"/>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37" name="Group 36">
            <a:extLst>
              <a:ext uri="{FF2B5EF4-FFF2-40B4-BE49-F238E27FC236}">
                <a16:creationId xmlns:a16="http://schemas.microsoft.com/office/drawing/2014/main" id="{A6B80C76-C08F-ED47-A0BD-6D946A382467}"/>
              </a:ext>
              <a:ext uri="{C183D7F6-B498-43B3-948B-1728B52AA6E4}">
                <adec:decorative xmlns:adec="http://schemas.microsoft.com/office/drawing/2017/decorative" val="1"/>
              </a:ext>
            </a:extLst>
          </p:cNvPr>
          <p:cNvGrpSpPr/>
          <p:nvPr/>
        </p:nvGrpSpPr>
        <p:grpSpPr>
          <a:xfrm>
            <a:off x="7857429" y="4864282"/>
            <a:ext cx="969264" cy="843151"/>
            <a:chOff x="5510505" y="4143712"/>
            <a:chExt cx="969264" cy="843151"/>
          </a:xfrm>
        </p:grpSpPr>
        <p:sp>
          <p:nvSpPr>
            <p:cNvPr id="38" name="Rounded Rectangle 20">
              <a:extLst>
                <a:ext uri="{FF2B5EF4-FFF2-40B4-BE49-F238E27FC236}">
                  <a16:creationId xmlns:a16="http://schemas.microsoft.com/office/drawing/2014/main" id="{ED5801A8-1B7D-984E-89C9-8C3EE39F5996}"/>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a:t>
              </a:r>
              <a:r>
                <a:rPr kumimoji="0" lang="en-US" sz="1050" b="0" i="0" u="none" strike="noStrike" kern="1200" cap="none" spc="0" normalizeH="0" baseline="0" noProof="0" err="1">
                  <a:ln>
                    <a:noFill/>
                  </a:ln>
                  <a:solidFill>
                    <a:srgbClr val="000000"/>
                  </a:solidFill>
                  <a:effectLst/>
                  <a:uLnTx/>
                  <a:uFillTx/>
                  <a:latin typeface="Segoe UI"/>
                  <a:ea typeface="+mn-ea"/>
                  <a:cs typeface="+mn-cs"/>
                </a:rPr>
                <a:t>ustomer</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A7CDEEB1-0AA4-3C40-8A4C-68A201F104AF}"/>
                </a:ext>
              </a:extLst>
            </p:cNvPr>
            <p:cNvGrpSpPr/>
            <p:nvPr/>
          </p:nvGrpSpPr>
          <p:grpSpPr>
            <a:xfrm>
              <a:off x="5856159" y="4210115"/>
              <a:ext cx="276526" cy="225520"/>
              <a:chOff x="5752319" y="3973823"/>
              <a:chExt cx="630064" cy="513843"/>
            </a:xfrm>
          </p:grpSpPr>
          <p:sp>
            <p:nvSpPr>
              <p:cNvPr id="40" name="Freeform 90">
                <a:extLst>
                  <a:ext uri="{FF2B5EF4-FFF2-40B4-BE49-F238E27FC236}">
                    <a16:creationId xmlns:a16="http://schemas.microsoft.com/office/drawing/2014/main" id="{DC63B481-61F3-D748-B47A-448B1DD77AED}"/>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41" name="Freeform 91">
                <a:extLst>
                  <a:ext uri="{FF2B5EF4-FFF2-40B4-BE49-F238E27FC236}">
                    <a16:creationId xmlns:a16="http://schemas.microsoft.com/office/drawing/2014/main" id="{D6E2E8F1-3E78-3E4C-AF3D-CDFD0A3923C1}"/>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42" name="Group 41">
            <a:extLst>
              <a:ext uri="{FF2B5EF4-FFF2-40B4-BE49-F238E27FC236}">
                <a16:creationId xmlns:a16="http://schemas.microsoft.com/office/drawing/2014/main" id="{894D9947-DAF3-0944-9A13-BE96B45CA5E6}"/>
              </a:ext>
              <a:ext uri="{C183D7F6-B498-43B3-948B-1728B52AA6E4}">
                <adec:decorative xmlns:adec="http://schemas.microsoft.com/office/drawing/2017/decorative" val="1"/>
              </a:ext>
            </a:extLst>
          </p:cNvPr>
          <p:cNvGrpSpPr/>
          <p:nvPr/>
        </p:nvGrpSpPr>
        <p:grpSpPr>
          <a:xfrm>
            <a:off x="8861822" y="4864282"/>
            <a:ext cx="969264" cy="843151"/>
            <a:chOff x="5510505" y="4143712"/>
            <a:chExt cx="969264" cy="843151"/>
          </a:xfrm>
        </p:grpSpPr>
        <p:sp>
          <p:nvSpPr>
            <p:cNvPr id="43" name="Rounded Rectangle 20">
              <a:extLst>
                <a:ext uri="{FF2B5EF4-FFF2-40B4-BE49-F238E27FC236}">
                  <a16:creationId xmlns:a16="http://schemas.microsoft.com/office/drawing/2014/main" id="{820B41BF-CD7E-4446-ABD1-82C874C1ECBC}"/>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ads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Promoted</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3D4D4F4B-175D-AF45-94EE-6FBAC9AD1ED1}"/>
                </a:ext>
              </a:extLst>
            </p:cNvPr>
            <p:cNvGrpSpPr/>
            <p:nvPr/>
          </p:nvGrpSpPr>
          <p:grpSpPr>
            <a:xfrm>
              <a:off x="5856159" y="4210115"/>
              <a:ext cx="276526" cy="225520"/>
              <a:chOff x="5752319" y="3973823"/>
              <a:chExt cx="630064" cy="513843"/>
            </a:xfrm>
          </p:grpSpPr>
          <p:sp>
            <p:nvSpPr>
              <p:cNvPr id="45" name="Freeform 90">
                <a:extLst>
                  <a:ext uri="{FF2B5EF4-FFF2-40B4-BE49-F238E27FC236}">
                    <a16:creationId xmlns:a16="http://schemas.microsoft.com/office/drawing/2014/main" id="{BBB521BD-61EF-9C46-BBA2-A9B1795FF715}"/>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46" name="Freeform 91">
                <a:extLst>
                  <a:ext uri="{FF2B5EF4-FFF2-40B4-BE49-F238E27FC236}">
                    <a16:creationId xmlns:a16="http://schemas.microsoft.com/office/drawing/2014/main" id="{BA183A66-1B2F-C74B-BFD5-738A3A0B7322}"/>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47" name="Group 46">
            <a:extLst>
              <a:ext uri="{FF2B5EF4-FFF2-40B4-BE49-F238E27FC236}">
                <a16:creationId xmlns:a16="http://schemas.microsoft.com/office/drawing/2014/main" id="{43DBF9AB-3D32-614C-B36F-9E461A9C3849}"/>
              </a:ext>
              <a:ext uri="{C183D7F6-B498-43B3-948B-1728B52AA6E4}">
                <adec:decorative xmlns:adec="http://schemas.microsoft.com/office/drawing/2017/decorative" val="1"/>
              </a:ext>
            </a:extLst>
          </p:cNvPr>
          <p:cNvGrpSpPr/>
          <p:nvPr/>
        </p:nvGrpSpPr>
        <p:grpSpPr>
          <a:xfrm>
            <a:off x="10026912" y="4858682"/>
            <a:ext cx="969264" cy="843151"/>
            <a:chOff x="5510505" y="4143712"/>
            <a:chExt cx="969264" cy="843151"/>
          </a:xfrm>
        </p:grpSpPr>
        <p:sp>
          <p:nvSpPr>
            <p:cNvPr id="48" name="Rounded Rectangle 20">
              <a:extLst>
                <a:ext uri="{FF2B5EF4-FFF2-40B4-BE49-F238E27FC236}">
                  <a16:creationId xmlns:a16="http://schemas.microsoft.com/office/drawing/2014/main" id="{7060EB40-82A2-D246-B121-181990ADF594}"/>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expenses</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500" b="1" i="0" u="none" strike="noStrike" kern="1200" cap="none" spc="0" normalizeH="0" baseline="0" noProof="0">
                <a:ln>
                  <a:noFill/>
                </a:ln>
                <a:solidFill>
                  <a:srgbClr val="000000"/>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776AFCFA-B755-6849-94DB-C1BFF94DF42A}"/>
                </a:ext>
              </a:extLst>
            </p:cNvPr>
            <p:cNvGrpSpPr/>
            <p:nvPr/>
          </p:nvGrpSpPr>
          <p:grpSpPr>
            <a:xfrm>
              <a:off x="5856159" y="4210115"/>
              <a:ext cx="276526" cy="225520"/>
              <a:chOff x="5752319" y="3973823"/>
              <a:chExt cx="630064" cy="513843"/>
            </a:xfrm>
          </p:grpSpPr>
          <p:sp>
            <p:nvSpPr>
              <p:cNvPr id="50" name="Freeform 90">
                <a:extLst>
                  <a:ext uri="{FF2B5EF4-FFF2-40B4-BE49-F238E27FC236}">
                    <a16:creationId xmlns:a16="http://schemas.microsoft.com/office/drawing/2014/main" id="{ABE0E65C-C0BE-1043-9615-6E0E44D1C3AE}"/>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1" name="Freeform 91">
                <a:extLst>
                  <a:ext uri="{FF2B5EF4-FFF2-40B4-BE49-F238E27FC236}">
                    <a16:creationId xmlns:a16="http://schemas.microsoft.com/office/drawing/2014/main" id="{B7857DDF-04BE-B840-8657-01DBCCAB3E3A}"/>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sp>
        <p:nvSpPr>
          <p:cNvPr id="62" name="Flowchart: Preparation 44">
            <a:extLst>
              <a:ext uri="{FF2B5EF4-FFF2-40B4-BE49-F238E27FC236}">
                <a16:creationId xmlns:a16="http://schemas.microsoft.com/office/drawing/2014/main" id="{38A28916-7994-A144-8CF2-F7DA8DFFC240}"/>
              </a:ext>
            </a:extLst>
          </p:cNvPr>
          <p:cNvSpPr/>
          <p:nvPr/>
        </p:nvSpPr>
        <p:spPr>
          <a:xfrm>
            <a:off x="6620089" y="1729472"/>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Sales</a:t>
            </a:r>
          </a:p>
        </p:txBody>
      </p:sp>
      <p:sp>
        <p:nvSpPr>
          <p:cNvPr id="63" name="Flowchart: Preparation 39">
            <a:extLst>
              <a:ext uri="{FF2B5EF4-FFF2-40B4-BE49-F238E27FC236}">
                <a16:creationId xmlns:a16="http://schemas.microsoft.com/office/drawing/2014/main" id="{00D7C1E7-1011-1146-8A95-0985DDB17710}"/>
              </a:ext>
            </a:extLst>
          </p:cNvPr>
          <p:cNvSpPr/>
          <p:nvPr/>
        </p:nvSpPr>
        <p:spPr>
          <a:xfrm>
            <a:off x="7899733" y="1692557"/>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Marketing</a:t>
            </a:r>
          </a:p>
        </p:txBody>
      </p:sp>
      <p:sp>
        <p:nvSpPr>
          <p:cNvPr id="64" name="Flowchart: Preparation 41">
            <a:extLst>
              <a:ext uri="{FF2B5EF4-FFF2-40B4-BE49-F238E27FC236}">
                <a16:creationId xmlns:a16="http://schemas.microsoft.com/office/drawing/2014/main" id="{4C1256A5-4871-1944-9D9B-558203F99A84}"/>
              </a:ext>
            </a:extLst>
          </p:cNvPr>
          <p:cNvSpPr/>
          <p:nvPr/>
        </p:nvSpPr>
        <p:spPr>
          <a:xfrm>
            <a:off x="9179377" y="1692557"/>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Finance</a:t>
            </a:r>
          </a:p>
        </p:txBody>
      </p:sp>
      <p:sp>
        <p:nvSpPr>
          <p:cNvPr id="6" name="Slide Number Placeholder 5">
            <a:extLst>
              <a:ext uri="{FF2B5EF4-FFF2-40B4-BE49-F238E27FC236}">
                <a16:creationId xmlns:a16="http://schemas.microsoft.com/office/drawing/2014/main" id="{C2ECCD44-528C-E44A-938D-7ED2A7C52893}"/>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CBFC2F10-8D4A-B04B-973D-95A1A32E58EE}"/>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387214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500"/>
                                        <p:tgtEl>
                                          <p:spTgt spid="63"/>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1" nodeType="clickEffect">
                                  <p:stCondLst>
                                    <p:cond delay="0"/>
                                  </p:stCondLst>
                                  <p:childTnLst>
                                    <p:animMotion origin="layout" path="M 4.58333E-6 3.33333E-6 L -0.19675 0.52777 " pathEditMode="relative" rAng="0" ptsTypes="AA">
                                      <p:cBhvr>
                                        <p:cTn id="47" dur="2000" fill="hold"/>
                                        <p:tgtEl>
                                          <p:spTgt spid="62"/>
                                        </p:tgtEl>
                                        <p:attrNameLst>
                                          <p:attrName>ppt_x</p:attrName>
                                          <p:attrName>ppt_y</p:attrName>
                                        </p:attrNameLst>
                                      </p:cBhvr>
                                      <p:rCtr x="-9844" y="26389"/>
                                    </p:animMotion>
                                  </p:childTnLst>
                                </p:cTn>
                              </p:par>
                            </p:childTnLst>
                          </p:cTn>
                        </p:par>
                        <p:par>
                          <p:cTn id="48" fill="hold">
                            <p:stCondLst>
                              <p:cond delay="2000"/>
                            </p:stCondLst>
                            <p:childTnLst>
                              <p:par>
                                <p:cTn id="49" presetID="1" presetClass="exit" presetSubtype="0" fill="hold" grpId="2" nodeType="afterEffect">
                                  <p:stCondLst>
                                    <p:cond delay="0"/>
                                  </p:stCondLst>
                                  <p:childTnLst>
                                    <p:set>
                                      <p:cBhvr>
                                        <p:cTn id="50" dur="1" fill="hold">
                                          <p:stCondLst>
                                            <p:cond delay="0"/>
                                          </p:stCondLst>
                                        </p:cTn>
                                        <p:tgtEl>
                                          <p:spTgt spid="62"/>
                                        </p:tgtEl>
                                        <p:attrNameLst>
                                          <p:attrName>style.visibility</p:attrName>
                                        </p:attrNameLst>
                                      </p:cBhvr>
                                      <p:to>
                                        <p:strVal val="hidden"/>
                                      </p:to>
                                    </p:se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1.66667E-6 3.33333E-6 L -0.11771 0.525 " pathEditMode="relative" rAng="0" ptsTypes="AA">
                                      <p:cBhvr>
                                        <p:cTn id="57" dur="2000" fill="hold"/>
                                        <p:tgtEl>
                                          <p:spTgt spid="63"/>
                                        </p:tgtEl>
                                        <p:attrNameLst>
                                          <p:attrName>ppt_x</p:attrName>
                                          <p:attrName>ppt_y</p:attrName>
                                        </p:attrNameLst>
                                      </p:cBhvr>
                                      <p:rCtr x="-5885" y="26250"/>
                                    </p:animMotion>
                                  </p:childTnLst>
                                </p:cTn>
                              </p:par>
                            </p:childTnLst>
                          </p:cTn>
                        </p:par>
                        <p:par>
                          <p:cTn id="58" fill="hold">
                            <p:stCondLst>
                              <p:cond delay="4500"/>
                            </p:stCondLst>
                            <p:childTnLst>
                              <p:par>
                                <p:cTn id="59" presetID="10" presetClass="exit" presetSubtype="0" fill="hold" grpId="2" nodeType="after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5500"/>
                            </p:stCondLst>
                            <p:childTnLst>
                              <p:par>
                                <p:cTn id="67" presetID="42" presetClass="path" presetSubtype="0" accel="50000" decel="50000" fill="hold" grpId="1" nodeType="afterEffect">
                                  <p:stCondLst>
                                    <p:cond delay="0"/>
                                  </p:stCondLst>
                                  <p:childTnLst>
                                    <p:animMotion origin="layout" path="M -2.08333E-6 3.33333E-6 L -0.07278 0.5081 " pathEditMode="relative" rAng="0" ptsTypes="AA">
                                      <p:cBhvr>
                                        <p:cTn id="68" dur="2000" fill="hold"/>
                                        <p:tgtEl>
                                          <p:spTgt spid="64"/>
                                        </p:tgtEl>
                                        <p:attrNameLst>
                                          <p:attrName>ppt_x</p:attrName>
                                          <p:attrName>ppt_y</p:attrName>
                                        </p:attrNameLst>
                                      </p:cBhvr>
                                      <p:rCtr x="-3646" y="25394"/>
                                    </p:animMotion>
                                  </p:childTnLst>
                                </p:cTn>
                              </p:par>
                            </p:childTnLst>
                          </p:cTn>
                        </p:par>
                        <p:par>
                          <p:cTn id="69" fill="hold">
                            <p:stCondLst>
                              <p:cond delay="7500"/>
                            </p:stCondLst>
                            <p:childTnLst>
                              <p:par>
                                <p:cTn id="70" presetID="10" presetClass="exit" presetSubtype="0" fill="hold" grpId="2" nodeType="afterEffect">
                                  <p:stCondLst>
                                    <p:cond delay="0"/>
                                  </p:stCondLst>
                                  <p:childTnLst>
                                    <p:animEffect transition="out" filter="fade">
                                      <p:cBhvr>
                                        <p:cTn id="71" dur="500"/>
                                        <p:tgtEl>
                                          <p:spTgt spid="64"/>
                                        </p:tgtEl>
                                      </p:cBhvr>
                                    </p:animEffect>
                                    <p:set>
                                      <p:cBhvr>
                                        <p:cTn id="72" dur="1" fill="hold">
                                          <p:stCondLst>
                                            <p:cond delay="499"/>
                                          </p:stCondLst>
                                        </p:cTn>
                                        <p:tgtEl>
                                          <p:spTgt spid="64"/>
                                        </p:tgtEl>
                                        <p:attrNameLst>
                                          <p:attrName>style.visibility</p:attrName>
                                        </p:attrNameLst>
                                      </p:cBhvr>
                                      <p:to>
                                        <p:strVal val="hidden"/>
                                      </p:to>
                                    </p:se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6" grpId="0"/>
      <p:bldP spid="58" grpId="0"/>
      <p:bldP spid="60" grpId="0"/>
      <p:bldP spid="24" grpId="0" animBg="1"/>
      <p:bldP spid="25" grpId="0" animBg="1"/>
      <p:bldP spid="26" grpId="0" animBg="1"/>
      <p:bldP spid="62" grpId="0" animBg="1"/>
      <p:bldP spid="62" grpId="1" animBg="1"/>
      <p:bldP spid="62" grpId="2" animBg="1"/>
      <p:bldP spid="63" grpId="0" animBg="1"/>
      <p:bldP spid="63" grpId="1" animBg="1"/>
      <p:bldP spid="63" grpId="2" animBg="1"/>
      <p:bldP spid="64" grpId="0" animBg="1"/>
      <p:bldP spid="64" grpId="1" animBg="1"/>
      <p:bldP spid="64"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E1AFEF51-791F-5900-0A9D-EBF4133B5343}"/>
              </a:ext>
            </a:extLst>
          </p:cNvPr>
          <p:cNvSpPr>
            <a:spLocks noGrp="1"/>
          </p:cNvSpPr>
          <p:nvPr>
            <p:ph type="title"/>
          </p:nvPr>
        </p:nvSpPr>
        <p:spPr>
          <a:xfrm>
            <a:off x="588263" y="1268047"/>
            <a:ext cx="11018520" cy="553998"/>
          </a:xfrm>
        </p:spPr>
        <p:txBody>
          <a:bodyPr/>
          <a:lstStyle/>
          <a:p>
            <a:r>
              <a:rPr lang="en-US" noProof="0"/>
              <a:t>Microsoft Analytics Portfolio</a:t>
            </a:r>
            <a:endParaRPr lang="en-US"/>
          </a:p>
        </p:txBody>
      </p:sp>
      <p:sp>
        <p:nvSpPr>
          <p:cNvPr id="4" name="Rounded Rectangle 38">
            <a:extLst>
              <a:ext uri="{FF2B5EF4-FFF2-40B4-BE49-F238E27FC236}">
                <a16:creationId xmlns:a16="http://schemas.microsoft.com/office/drawing/2014/main" id="{2CAB962C-922D-9D9A-8097-5471F000B781}"/>
              </a:ext>
              <a:ext uri="{C183D7F6-B498-43B3-948B-1728B52AA6E4}">
                <adec:decorative xmlns:adec="http://schemas.microsoft.com/office/drawing/2017/decorative" val="1"/>
              </a:ext>
            </a:extLst>
          </p:cNvPr>
          <p:cNvSpPr/>
          <p:nvPr/>
        </p:nvSpPr>
        <p:spPr bwMode="auto">
          <a:xfrm>
            <a:off x="901148" y="2080828"/>
            <a:ext cx="10389704" cy="3406677"/>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grpSp>
        <p:nvGrpSpPr>
          <p:cNvPr id="16" name="Group 15" descr="Data Factory">
            <a:extLst>
              <a:ext uri="{FF2B5EF4-FFF2-40B4-BE49-F238E27FC236}">
                <a16:creationId xmlns:a16="http://schemas.microsoft.com/office/drawing/2014/main" id="{EB0856FA-DFD5-9B23-8BB8-FD764BDB8EF3}"/>
              </a:ext>
            </a:extLst>
          </p:cNvPr>
          <p:cNvGrpSpPr/>
          <p:nvPr/>
        </p:nvGrpSpPr>
        <p:grpSpPr>
          <a:xfrm>
            <a:off x="2560128" y="2776666"/>
            <a:ext cx="1691297" cy="796116"/>
            <a:chOff x="2560128" y="2796544"/>
            <a:chExt cx="1691297" cy="796116"/>
          </a:xfrm>
        </p:grpSpPr>
        <p:pic>
          <p:nvPicPr>
            <p:cNvPr id="17" name="Picture 4" descr="See the source image">
              <a:extLst>
                <a:ext uri="{FF2B5EF4-FFF2-40B4-BE49-F238E27FC236}">
                  <a16:creationId xmlns:a16="http://schemas.microsoft.com/office/drawing/2014/main" id="{4B8C6EF8-082B-204A-1879-70B5E79616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53" t="15654" r="15461" b="16248"/>
            <a:stretch/>
          </p:blipFill>
          <p:spPr bwMode="auto">
            <a:xfrm>
              <a:off x="3235504" y="2796544"/>
              <a:ext cx="340545" cy="33811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ACA98ED-B867-CF46-C394-F6FDEC5980D9}"/>
                </a:ext>
              </a:extLst>
            </p:cNvPr>
            <p:cNvSpPr txBox="1">
              <a:spLocks/>
            </p:cNvSpPr>
            <p:nvPr/>
          </p:nvSpPr>
          <p:spPr>
            <a:xfrm>
              <a:off x="2560128" y="3223328"/>
              <a:ext cx="1691297" cy="3693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Data Factory</a:t>
              </a:r>
            </a:p>
          </p:txBody>
        </p:sp>
      </p:grpSp>
      <p:grpSp>
        <p:nvGrpSpPr>
          <p:cNvPr id="28" name="Group 27" descr="Synapse DW">
            <a:extLst>
              <a:ext uri="{FF2B5EF4-FFF2-40B4-BE49-F238E27FC236}">
                <a16:creationId xmlns:a16="http://schemas.microsoft.com/office/drawing/2014/main" id="{508C8279-2ADB-BD14-0926-6DEA18200849}"/>
              </a:ext>
            </a:extLst>
          </p:cNvPr>
          <p:cNvGrpSpPr/>
          <p:nvPr/>
        </p:nvGrpSpPr>
        <p:grpSpPr>
          <a:xfrm>
            <a:off x="4386013" y="2770940"/>
            <a:ext cx="1691297" cy="801842"/>
            <a:chOff x="4386013" y="2790818"/>
            <a:chExt cx="1691297" cy="801842"/>
          </a:xfrm>
        </p:grpSpPr>
        <p:pic>
          <p:nvPicPr>
            <p:cNvPr id="29" name="Graphic 28">
              <a:extLst>
                <a:ext uri="{FF2B5EF4-FFF2-40B4-BE49-F238E27FC236}">
                  <a16:creationId xmlns:a16="http://schemas.microsoft.com/office/drawing/2014/main" id="{51437FCC-F256-AE2A-B354-BF4FE3C49AE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7281" y="2790818"/>
              <a:ext cx="308760" cy="349570"/>
            </a:xfrm>
            <a:prstGeom prst="rect">
              <a:avLst/>
            </a:prstGeom>
          </p:spPr>
        </p:pic>
        <p:sp>
          <p:nvSpPr>
            <p:cNvPr id="30" name="TextBox 29">
              <a:extLst>
                <a:ext uri="{FF2B5EF4-FFF2-40B4-BE49-F238E27FC236}">
                  <a16:creationId xmlns:a16="http://schemas.microsoft.com/office/drawing/2014/main" id="{2FB13C9E-2380-88A4-A36F-7E2C34A89163}"/>
                </a:ext>
              </a:extLst>
            </p:cNvPr>
            <p:cNvSpPr txBox="1">
              <a:spLocks/>
            </p:cNvSpPr>
            <p:nvPr/>
          </p:nvSpPr>
          <p:spPr>
            <a:xfrm>
              <a:off x="4386013" y="3223328"/>
              <a:ext cx="1691297" cy="3693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Synapse DW</a:t>
              </a:r>
            </a:p>
          </p:txBody>
        </p:sp>
      </p:grpSp>
      <p:grpSp>
        <p:nvGrpSpPr>
          <p:cNvPr id="5" name="Group 4" descr="Purview">
            <a:extLst>
              <a:ext uri="{FF2B5EF4-FFF2-40B4-BE49-F238E27FC236}">
                <a16:creationId xmlns:a16="http://schemas.microsoft.com/office/drawing/2014/main" id="{1638F803-624E-7ADF-F2DC-CBEB46D1A2C2}"/>
              </a:ext>
            </a:extLst>
          </p:cNvPr>
          <p:cNvGrpSpPr/>
          <p:nvPr/>
        </p:nvGrpSpPr>
        <p:grpSpPr>
          <a:xfrm>
            <a:off x="6163294" y="2683111"/>
            <a:ext cx="1691297" cy="889671"/>
            <a:chOff x="6163294" y="2702989"/>
            <a:chExt cx="1691297" cy="889671"/>
          </a:xfrm>
        </p:grpSpPr>
        <p:pic>
          <p:nvPicPr>
            <p:cNvPr id="14" name="Picture 13" descr="Icon&#10;&#10;Description automatically generated">
              <a:extLst>
                <a:ext uri="{FF2B5EF4-FFF2-40B4-BE49-F238E27FC236}">
                  <a16:creationId xmlns:a16="http://schemas.microsoft.com/office/drawing/2014/main" id="{160C55D8-50C5-B784-CDE9-99FA363723C1}"/>
                </a:ext>
              </a:extLst>
            </p:cNvPr>
            <p:cNvPicPr>
              <a:picLocks noChangeAspect="1"/>
            </p:cNvPicPr>
            <p:nvPr/>
          </p:nvPicPr>
          <p:blipFill>
            <a:blip r:embed="rId6"/>
            <a:stretch>
              <a:fillRect/>
            </a:stretch>
          </p:blipFill>
          <p:spPr>
            <a:xfrm>
              <a:off x="6746327" y="2702989"/>
              <a:ext cx="525230" cy="525228"/>
            </a:xfrm>
            <a:prstGeom prst="rect">
              <a:avLst/>
            </a:prstGeom>
          </p:spPr>
        </p:pic>
        <p:sp>
          <p:nvSpPr>
            <p:cNvPr id="15" name="TextBox 14">
              <a:extLst>
                <a:ext uri="{FF2B5EF4-FFF2-40B4-BE49-F238E27FC236}">
                  <a16:creationId xmlns:a16="http://schemas.microsoft.com/office/drawing/2014/main" id="{50D5D59A-0ACF-5B03-2E8C-AC0B1C477617}"/>
                </a:ext>
              </a:extLst>
            </p:cNvPr>
            <p:cNvSpPr txBox="1">
              <a:spLocks/>
            </p:cNvSpPr>
            <p:nvPr/>
          </p:nvSpPr>
          <p:spPr>
            <a:xfrm>
              <a:off x="6163294" y="3223328"/>
              <a:ext cx="1691297" cy="3693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Purview</a:t>
              </a:r>
            </a:p>
          </p:txBody>
        </p:sp>
      </p:grpSp>
      <p:grpSp>
        <p:nvGrpSpPr>
          <p:cNvPr id="34" name="Group 33" descr="Event Hub">
            <a:extLst>
              <a:ext uri="{FF2B5EF4-FFF2-40B4-BE49-F238E27FC236}">
                <a16:creationId xmlns:a16="http://schemas.microsoft.com/office/drawing/2014/main" id="{7DC3F0F4-2AB8-5400-8077-D52A0EDE6473}"/>
              </a:ext>
            </a:extLst>
          </p:cNvPr>
          <p:cNvGrpSpPr/>
          <p:nvPr/>
        </p:nvGrpSpPr>
        <p:grpSpPr>
          <a:xfrm>
            <a:off x="7940575" y="2791376"/>
            <a:ext cx="1691297" cy="781406"/>
            <a:chOff x="7940575" y="2811254"/>
            <a:chExt cx="1691297" cy="781406"/>
          </a:xfrm>
        </p:grpSpPr>
        <p:sp>
          <p:nvSpPr>
            <p:cNvPr id="35" name="TextBox 34">
              <a:extLst>
                <a:ext uri="{FF2B5EF4-FFF2-40B4-BE49-F238E27FC236}">
                  <a16:creationId xmlns:a16="http://schemas.microsoft.com/office/drawing/2014/main" id="{4AC8947B-2325-11B4-E99E-122BDE0E8179}"/>
                </a:ext>
              </a:extLst>
            </p:cNvPr>
            <p:cNvSpPr txBox="1">
              <a:spLocks/>
            </p:cNvSpPr>
            <p:nvPr/>
          </p:nvSpPr>
          <p:spPr>
            <a:xfrm>
              <a:off x="7940575" y="3223328"/>
              <a:ext cx="1691297" cy="3693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Event Hub</a:t>
              </a:r>
            </a:p>
          </p:txBody>
        </p:sp>
        <p:pic>
          <p:nvPicPr>
            <p:cNvPr id="36" name="Picture 2" descr="Pricing - Event Hubs | Microsoft Azure">
              <a:extLst>
                <a:ext uri="{FF2B5EF4-FFF2-40B4-BE49-F238E27FC236}">
                  <a16:creationId xmlns:a16="http://schemas.microsoft.com/office/drawing/2014/main" id="{104EF00E-5B7C-E5EE-E9D6-253F8684A4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2224" y="2811254"/>
              <a:ext cx="587998" cy="308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descr="Data Explorer">
            <a:extLst>
              <a:ext uri="{FF2B5EF4-FFF2-40B4-BE49-F238E27FC236}">
                <a16:creationId xmlns:a16="http://schemas.microsoft.com/office/drawing/2014/main" id="{3BDBE64A-B4F5-F0EA-06A7-B15F852DDB5B}"/>
              </a:ext>
            </a:extLst>
          </p:cNvPr>
          <p:cNvGrpSpPr/>
          <p:nvPr/>
        </p:nvGrpSpPr>
        <p:grpSpPr>
          <a:xfrm>
            <a:off x="1494060" y="3979313"/>
            <a:ext cx="1691297" cy="788016"/>
            <a:chOff x="2560128" y="4077327"/>
            <a:chExt cx="1691297" cy="788016"/>
          </a:xfrm>
        </p:grpSpPr>
        <p:pic>
          <p:nvPicPr>
            <p:cNvPr id="26" name="Picture 2" descr="See the source image">
              <a:extLst>
                <a:ext uri="{FF2B5EF4-FFF2-40B4-BE49-F238E27FC236}">
                  <a16:creationId xmlns:a16="http://schemas.microsoft.com/office/drawing/2014/main" id="{54D1004D-7B34-9D00-28C0-848F507928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7536" y="4077327"/>
              <a:ext cx="296481" cy="29648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7950241-2F9C-0C8F-945D-735F9A0D07F7}"/>
                </a:ext>
              </a:extLst>
            </p:cNvPr>
            <p:cNvSpPr txBox="1">
              <a:spLocks/>
            </p:cNvSpPr>
            <p:nvPr/>
          </p:nvSpPr>
          <p:spPr>
            <a:xfrm>
              <a:off x="2560128" y="4496011"/>
              <a:ext cx="1691297" cy="3693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Data Explorer</a:t>
              </a:r>
            </a:p>
          </p:txBody>
        </p:sp>
      </p:grpSp>
      <p:grpSp>
        <p:nvGrpSpPr>
          <p:cNvPr id="19" name="Group 18" descr="Azure AI">
            <a:extLst>
              <a:ext uri="{FF2B5EF4-FFF2-40B4-BE49-F238E27FC236}">
                <a16:creationId xmlns:a16="http://schemas.microsoft.com/office/drawing/2014/main" id="{79077A4F-B792-A7E7-B26F-6D76008F8F8C}"/>
              </a:ext>
            </a:extLst>
          </p:cNvPr>
          <p:cNvGrpSpPr/>
          <p:nvPr/>
        </p:nvGrpSpPr>
        <p:grpSpPr>
          <a:xfrm>
            <a:off x="3319945" y="3925290"/>
            <a:ext cx="1691297" cy="842039"/>
            <a:chOff x="4386013" y="4023304"/>
            <a:chExt cx="1691297" cy="842039"/>
          </a:xfrm>
        </p:grpSpPr>
        <p:sp>
          <p:nvSpPr>
            <p:cNvPr id="20" name="TextBox 19">
              <a:extLst>
                <a:ext uri="{FF2B5EF4-FFF2-40B4-BE49-F238E27FC236}">
                  <a16:creationId xmlns:a16="http://schemas.microsoft.com/office/drawing/2014/main" id="{0DA0117E-D14F-85A8-EA0D-EFCA8837BF4D}"/>
                </a:ext>
              </a:extLst>
            </p:cNvPr>
            <p:cNvSpPr txBox="1">
              <a:spLocks/>
            </p:cNvSpPr>
            <p:nvPr/>
          </p:nvSpPr>
          <p:spPr>
            <a:xfrm>
              <a:off x="4386013" y="4496011"/>
              <a:ext cx="1691297" cy="3693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Azure AI</a:t>
              </a:r>
            </a:p>
          </p:txBody>
        </p:sp>
        <p:pic>
          <p:nvPicPr>
            <p:cNvPr id="21" name="Picture 6" descr="See the source image">
              <a:extLst>
                <a:ext uri="{FF2B5EF4-FFF2-40B4-BE49-F238E27FC236}">
                  <a16:creationId xmlns:a16="http://schemas.microsoft.com/office/drawing/2014/main" id="{84DC205F-E285-BDBB-2517-631DF9036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989" r="33878"/>
            <a:stretch/>
          </p:blipFill>
          <p:spPr bwMode="auto">
            <a:xfrm>
              <a:off x="5053012" y="4023304"/>
              <a:ext cx="357299" cy="4045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descr="Power BI">
            <a:extLst>
              <a:ext uri="{FF2B5EF4-FFF2-40B4-BE49-F238E27FC236}">
                <a16:creationId xmlns:a16="http://schemas.microsoft.com/office/drawing/2014/main" id="{39EDDB63-B254-9370-E39B-82DB021BD368}"/>
              </a:ext>
            </a:extLst>
          </p:cNvPr>
          <p:cNvGrpSpPr/>
          <p:nvPr/>
        </p:nvGrpSpPr>
        <p:grpSpPr>
          <a:xfrm>
            <a:off x="5097226" y="3958494"/>
            <a:ext cx="1691297" cy="808835"/>
            <a:chOff x="6163294" y="4056508"/>
            <a:chExt cx="1691297" cy="808835"/>
          </a:xfrm>
        </p:grpSpPr>
        <p:pic>
          <p:nvPicPr>
            <p:cNvPr id="23" name="Picture 6">
              <a:extLst>
                <a:ext uri="{FF2B5EF4-FFF2-40B4-BE49-F238E27FC236}">
                  <a16:creationId xmlns:a16="http://schemas.microsoft.com/office/drawing/2014/main" id="{6B909388-9BE5-B6FB-EEB0-43F3FC397C93}"/>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55252" y="4056508"/>
              <a:ext cx="307381" cy="33811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DE9AF88-4D2F-81FC-BED5-BC4804352006}"/>
                </a:ext>
              </a:extLst>
            </p:cNvPr>
            <p:cNvSpPr txBox="1">
              <a:spLocks/>
            </p:cNvSpPr>
            <p:nvPr/>
          </p:nvSpPr>
          <p:spPr>
            <a:xfrm>
              <a:off x="6163294" y="4496011"/>
              <a:ext cx="1691297" cy="3693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Power BI</a:t>
              </a:r>
            </a:p>
          </p:txBody>
        </p:sp>
      </p:grpSp>
      <p:grpSp>
        <p:nvGrpSpPr>
          <p:cNvPr id="31" name="Group 30" descr="Synapse Spark">
            <a:extLst>
              <a:ext uri="{FF2B5EF4-FFF2-40B4-BE49-F238E27FC236}">
                <a16:creationId xmlns:a16="http://schemas.microsoft.com/office/drawing/2014/main" id="{5D70C5D5-2981-596B-2744-BB4CD87CC4B4}"/>
              </a:ext>
            </a:extLst>
          </p:cNvPr>
          <p:cNvGrpSpPr/>
          <p:nvPr/>
        </p:nvGrpSpPr>
        <p:grpSpPr>
          <a:xfrm>
            <a:off x="6874507" y="3957163"/>
            <a:ext cx="1691297" cy="810166"/>
            <a:chOff x="7940575" y="4055177"/>
            <a:chExt cx="1691297" cy="810166"/>
          </a:xfrm>
        </p:grpSpPr>
        <p:sp>
          <p:nvSpPr>
            <p:cNvPr id="32" name="TextBox 31">
              <a:extLst>
                <a:ext uri="{FF2B5EF4-FFF2-40B4-BE49-F238E27FC236}">
                  <a16:creationId xmlns:a16="http://schemas.microsoft.com/office/drawing/2014/main" id="{726415D0-A5EC-4961-908C-4391FEF9B352}"/>
                </a:ext>
              </a:extLst>
            </p:cNvPr>
            <p:cNvSpPr txBox="1"/>
            <p:nvPr/>
          </p:nvSpPr>
          <p:spPr>
            <a:xfrm>
              <a:off x="7940575" y="4496011"/>
              <a:ext cx="1691297" cy="3693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Synapse Spark</a:t>
              </a:r>
            </a:p>
          </p:txBody>
        </p:sp>
        <p:pic>
          <p:nvPicPr>
            <p:cNvPr id="33" name="Picture 4" descr="See the source image">
              <a:extLst>
                <a:ext uri="{FF2B5EF4-FFF2-40B4-BE49-F238E27FC236}">
                  <a16:creationId xmlns:a16="http://schemas.microsoft.com/office/drawing/2014/main" id="{1A5F99AC-7993-A559-D304-3BB7C0DFEDF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1484" b="38077"/>
            <a:stretch/>
          </p:blipFill>
          <p:spPr bwMode="auto">
            <a:xfrm>
              <a:off x="8582409" y="4055177"/>
              <a:ext cx="407628" cy="3407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descr="Azure Databricks">
            <a:extLst>
              <a:ext uri="{FF2B5EF4-FFF2-40B4-BE49-F238E27FC236}">
                <a16:creationId xmlns:a16="http://schemas.microsoft.com/office/drawing/2014/main" id="{6AA561B5-1E93-9889-54CA-379F4320C190}"/>
              </a:ext>
            </a:extLst>
          </p:cNvPr>
          <p:cNvGrpSpPr/>
          <p:nvPr/>
        </p:nvGrpSpPr>
        <p:grpSpPr>
          <a:xfrm>
            <a:off x="8882364" y="3938765"/>
            <a:ext cx="1957139" cy="828564"/>
            <a:chOff x="8836726" y="3947236"/>
            <a:chExt cx="1957139" cy="828564"/>
          </a:xfrm>
        </p:grpSpPr>
        <p:sp>
          <p:nvSpPr>
            <p:cNvPr id="55" name="TextBox 54">
              <a:extLst>
                <a:ext uri="{FF2B5EF4-FFF2-40B4-BE49-F238E27FC236}">
                  <a16:creationId xmlns:a16="http://schemas.microsoft.com/office/drawing/2014/main" id="{BC988A09-F359-A0AB-A889-BBD120269D4F}"/>
                </a:ext>
              </a:extLst>
            </p:cNvPr>
            <p:cNvSpPr txBox="1"/>
            <p:nvPr/>
          </p:nvSpPr>
          <p:spPr>
            <a:xfrm>
              <a:off x="8836726" y="4406468"/>
              <a:ext cx="1957139" cy="3693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Azure Databricks</a:t>
              </a:r>
            </a:p>
          </p:txBody>
        </p:sp>
        <p:pic>
          <p:nvPicPr>
            <p:cNvPr id="56" name="Picture 2" descr="Databricks on Azure | Prateek Dubey">
              <a:extLst>
                <a:ext uri="{FF2B5EF4-FFF2-40B4-BE49-F238E27FC236}">
                  <a16:creationId xmlns:a16="http://schemas.microsoft.com/office/drawing/2014/main" id="{DF01D40E-2422-5710-3215-86E25EFA18B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86436"/>
            <a:stretch/>
          </p:blipFill>
          <p:spPr bwMode="auto">
            <a:xfrm>
              <a:off x="9591340" y="3947236"/>
              <a:ext cx="447910" cy="4570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81057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childTnLst>
                                </p:cTn>
                              </p:par>
                              <p:par>
                                <p:cTn id="8" presetID="42" presetClass="path" presetSubtype="0" decel="100000" fill="hold" grpId="1" nodeType="withEffect">
                                  <p:stCondLst>
                                    <p:cond delay="0"/>
                                  </p:stCondLst>
                                  <p:childTnLst>
                                    <p:animMotion origin="layout" path="M 2.08333E-6 1.48148E-6 L 2.08333E-6 0.03773 " pathEditMode="relative" rAng="0" ptsTypes="AA">
                                      <p:cBhvr>
                                        <p:cTn id="9" dur="750" spd="-100000" fill="hold"/>
                                        <p:tgtEl>
                                          <p:spTgt spid="39"/>
                                        </p:tgtEl>
                                        <p:attrNameLst>
                                          <p:attrName>ppt_x</p:attrName>
                                          <p:attrName>ppt_y</p:attrName>
                                        </p:attrNameLst>
                                      </p:cBhvr>
                                      <p:rCtr x="0" y="1875"/>
                                    </p:animMotion>
                                  </p:childTnLst>
                                </p:cTn>
                              </p:par>
                              <p:par>
                                <p:cTn id="10" presetID="10"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4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par>
                                <p:cTn id="16" presetID="42" presetClass="path" presetSubtype="0" decel="100000" fill="hold" nodeType="withEffect">
                                  <p:stCondLst>
                                    <p:cond delay="400"/>
                                  </p:stCondLst>
                                  <p:childTnLst>
                                    <p:animMotion origin="layout" path="M 3.125E-6 -2.96296E-6 L 3.125E-6 0.03773 " pathEditMode="relative" rAng="0" ptsTypes="AA">
                                      <p:cBhvr>
                                        <p:cTn id="17" dur="750" spd="-100000" fill="hold"/>
                                        <p:tgtEl>
                                          <p:spTgt spid="16"/>
                                        </p:tgtEl>
                                        <p:attrNameLst>
                                          <p:attrName>ppt_x</p:attrName>
                                          <p:attrName>ppt_y</p:attrName>
                                        </p:attrNameLst>
                                      </p:cBhvr>
                                      <p:rCtr x="0" y="1875"/>
                                    </p:animMotion>
                                  </p:childTnLst>
                                </p:cTn>
                              </p:par>
                              <p:par>
                                <p:cTn id="18" presetID="10" presetClass="entr" presetSubtype="0" fill="hold" nodeType="withEffect">
                                  <p:stCondLst>
                                    <p:cond delay="60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50"/>
                                        <p:tgtEl>
                                          <p:spTgt spid="28"/>
                                        </p:tgtEl>
                                      </p:cBhvr>
                                    </p:animEffect>
                                  </p:childTnLst>
                                </p:cTn>
                              </p:par>
                              <p:par>
                                <p:cTn id="21" presetID="42" presetClass="path" presetSubtype="0" decel="100000" fill="hold" nodeType="withEffect">
                                  <p:stCondLst>
                                    <p:cond delay="600"/>
                                  </p:stCondLst>
                                  <p:childTnLst>
                                    <p:animMotion origin="layout" path="M 3.54167E-6 0 L 3.54167E-6 0.03773 " pathEditMode="relative" rAng="0" ptsTypes="AA">
                                      <p:cBhvr>
                                        <p:cTn id="22" dur="750" spd="-100000" fill="hold"/>
                                        <p:tgtEl>
                                          <p:spTgt spid="28"/>
                                        </p:tgtEl>
                                        <p:attrNameLst>
                                          <p:attrName>ppt_x</p:attrName>
                                          <p:attrName>ppt_y</p:attrName>
                                        </p:attrNameLst>
                                      </p:cBhvr>
                                      <p:rCtr x="0" y="1875"/>
                                    </p:animMotion>
                                  </p:childTnLst>
                                </p:cTn>
                              </p:par>
                              <p:par>
                                <p:cTn id="23" presetID="10" presetClass="entr" presetSubtype="0" fill="hold" nodeType="withEffect">
                                  <p:stCondLst>
                                    <p:cond delay="8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750"/>
                                        <p:tgtEl>
                                          <p:spTgt spid="5"/>
                                        </p:tgtEl>
                                      </p:cBhvr>
                                    </p:animEffect>
                                  </p:childTnLst>
                                </p:cTn>
                              </p:par>
                              <p:par>
                                <p:cTn id="26" presetID="42" presetClass="path" presetSubtype="0" decel="100000" fill="hold" nodeType="withEffect">
                                  <p:stCondLst>
                                    <p:cond delay="800"/>
                                  </p:stCondLst>
                                  <p:childTnLst>
                                    <p:animMotion origin="layout" path="M 2.08333E-7 1.48148E-6 L 2.08333E-7 0.03773 " pathEditMode="relative" rAng="0" ptsTypes="AA">
                                      <p:cBhvr>
                                        <p:cTn id="27" dur="750" spd="-100000" fill="hold"/>
                                        <p:tgtEl>
                                          <p:spTgt spid="5"/>
                                        </p:tgtEl>
                                        <p:attrNameLst>
                                          <p:attrName>ppt_x</p:attrName>
                                          <p:attrName>ppt_y</p:attrName>
                                        </p:attrNameLst>
                                      </p:cBhvr>
                                      <p:rCtr x="0" y="1875"/>
                                    </p:animMotion>
                                  </p:childTnLst>
                                </p:cTn>
                              </p:par>
                              <p:par>
                                <p:cTn id="28" presetID="10" presetClass="entr" presetSubtype="0" fill="hold" nodeType="withEffect">
                                  <p:stCondLst>
                                    <p:cond delay="10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childTnLst>
                                </p:cTn>
                              </p:par>
                              <p:par>
                                <p:cTn id="31" presetID="42" presetClass="path" presetSubtype="0" decel="100000" fill="hold" nodeType="withEffect">
                                  <p:stCondLst>
                                    <p:cond delay="1000"/>
                                  </p:stCondLst>
                                  <p:childTnLst>
                                    <p:animMotion origin="layout" path="M -2.91667E-6 1.11111E-6 L -2.91667E-6 0.03773 " pathEditMode="relative" rAng="0" ptsTypes="AA">
                                      <p:cBhvr>
                                        <p:cTn id="32" dur="750" spd="-100000" fill="hold"/>
                                        <p:tgtEl>
                                          <p:spTgt spid="34"/>
                                        </p:tgtEl>
                                        <p:attrNameLst>
                                          <p:attrName>ppt_x</p:attrName>
                                          <p:attrName>ppt_y</p:attrName>
                                        </p:attrNameLst>
                                      </p:cBhvr>
                                      <p:rCtr x="0" y="1875"/>
                                    </p:animMotion>
                                  </p:childTnLst>
                                </p:cTn>
                              </p:par>
                              <p:par>
                                <p:cTn id="33" presetID="10" presetClass="entr" presetSubtype="0" fill="hold" nodeType="withEffect">
                                  <p:stCondLst>
                                    <p:cond delay="12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750"/>
                                        <p:tgtEl>
                                          <p:spTgt spid="25"/>
                                        </p:tgtEl>
                                      </p:cBhvr>
                                    </p:animEffect>
                                  </p:childTnLst>
                                </p:cTn>
                              </p:par>
                              <p:par>
                                <p:cTn id="36" presetID="42" presetClass="path" presetSubtype="0" decel="100000" fill="hold" nodeType="withEffect">
                                  <p:stCondLst>
                                    <p:cond delay="1200"/>
                                  </p:stCondLst>
                                  <p:childTnLst>
                                    <p:animMotion origin="layout" path="M 2.91667E-6 -1.48148E-6 L 2.91667E-6 0.03773 " pathEditMode="relative" rAng="0" ptsTypes="AA">
                                      <p:cBhvr>
                                        <p:cTn id="37" dur="750" spd="-100000" fill="hold"/>
                                        <p:tgtEl>
                                          <p:spTgt spid="25"/>
                                        </p:tgtEl>
                                        <p:attrNameLst>
                                          <p:attrName>ppt_x</p:attrName>
                                          <p:attrName>ppt_y</p:attrName>
                                        </p:attrNameLst>
                                      </p:cBhvr>
                                      <p:rCtr x="0" y="1875"/>
                                    </p:animMotion>
                                  </p:childTnLst>
                                </p:cTn>
                              </p:par>
                              <p:par>
                                <p:cTn id="38" presetID="10" presetClass="entr" presetSubtype="0" fill="hold" nodeType="withEffect">
                                  <p:stCondLst>
                                    <p:cond delay="14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750"/>
                                        <p:tgtEl>
                                          <p:spTgt spid="19"/>
                                        </p:tgtEl>
                                      </p:cBhvr>
                                    </p:animEffect>
                                  </p:childTnLst>
                                </p:cTn>
                              </p:par>
                              <p:par>
                                <p:cTn id="41" presetID="42" presetClass="path" presetSubtype="0" decel="100000" fill="hold" nodeType="withEffect">
                                  <p:stCondLst>
                                    <p:cond delay="1400"/>
                                  </p:stCondLst>
                                  <p:childTnLst>
                                    <p:animMotion origin="layout" path="M 3.33333E-6 3.7037E-6 L 3.33333E-6 0.03773 " pathEditMode="relative" rAng="0" ptsTypes="AA">
                                      <p:cBhvr>
                                        <p:cTn id="42" dur="750" spd="-100000" fill="hold"/>
                                        <p:tgtEl>
                                          <p:spTgt spid="19"/>
                                        </p:tgtEl>
                                        <p:attrNameLst>
                                          <p:attrName>ppt_x</p:attrName>
                                          <p:attrName>ppt_y</p:attrName>
                                        </p:attrNameLst>
                                      </p:cBhvr>
                                      <p:rCtr x="0" y="1875"/>
                                    </p:animMotion>
                                  </p:childTnLst>
                                </p:cTn>
                              </p:par>
                              <p:par>
                                <p:cTn id="43" presetID="10" presetClass="entr" presetSubtype="0" fill="hold" nodeType="withEffect">
                                  <p:stCondLst>
                                    <p:cond delay="160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750"/>
                                        <p:tgtEl>
                                          <p:spTgt spid="22"/>
                                        </p:tgtEl>
                                      </p:cBhvr>
                                    </p:animEffect>
                                  </p:childTnLst>
                                </p:cTn>
                              </p:par>
                              <p:par>
                                <p:cTn id="46" presetID="42" presetClass="path" presetSubtype="0" decel="100000" fill="hold" nodeType="withEffect">
                                  <p:stCondLst>
                                    <p:cond delay="1600"/>
                                  </p:stCondLst>
                                  <p:childTnLst>
                                    <p:animMotion origin="layout" path="M 2.08333E-7 -1.11111E-6 L 2.08333E-7 0.03773 " pathEditMode="relative" rAng="0" ptsTypes="AA">
                                      <p:cBhvr>
                                        <p:cTn id="47" dur="750" spd="-100000" fill="hold"/>
                                        <p:tgtEl>
                                          <p:spTgt spid="22"/>
                                        </p:tgtEl>
                                        <p:attrNameLst>
                                          <p:attrName>ppt_x</p:attrName>
                                          <p:attrName>ppt_y</p:attrName>
                                        </p:attrNameLst>
                                      </p:cBhvr>
                                      <p:rCtr x="0" y="1875"/>
                                    </p:animMotion>
                                  </p:childTnLst>
                                </p:cTn>
                              </p:par>
                              <p:par>
                                <p:cTn id="48" presetID="10" presetClass="entr" presetSubtype="0" fill="hold" nodeType="withEffect">
                                  <p:stCondLst>
                                    <p:cond delay="18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750"/>
                                        <p:tgtEl>
                                          <p:spTgt spid="31"/>
                                        </p:tgtEl>
                                      </p:cBhvr>
                                    </p:animEffect>
                                  </p:childTnLst>
                                </p:cTn>
                              </p:par>
                              <p:par>
                                <p:cTn id="51" presetID="42" presetClass="path" presetSubtype="0" decel="100000" fill="hold" nodeType="withEffect">
                                  <p:stCondLst>
                                    <p:cond delay="1800"/>
                                  </p:stCondLst>
                                  <p:childTnLst>
                                    <p:animMotion origin="layout" path="M -3.125E-6 -1.11111E-6 L -3.125E-6 0.03773 " pathEditMode="relative" rAng="0" ptsTypes="AA">
                                      <p:cBhvr>
                                        <p:cTn id="52" dur="750" spd="-100000" fill="hold"/>
                                        <p:tgtEl>
                                          <p:spTgt spid="31"/>
                                        </p:tgtEl>
                                        <p:attrNameLst>
                                          <p:attrName>ppt_x</p:attrName>
                                          <p:attrName>ppt_y</p:attrName>
                                        </p:attrNameLst>
                                      </p:cBhvr>
                                      <p:rCtr x="0" y="1875"/>
                                    </p:animMotion>
                                  </p:childTnLst>
                                </p:cTn>
                              </p:par>
                              <p:par>
                                <p:cTn id="53" presetID="10" presetClass="entr" presetSubtype="0" fill="hold" nodeType="withEffect">
                                  <p:stCondLst>
                                    <p:cond delay="200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750"/>
                                        <p:tgtEl>
                                          <p:spTgt spid="52"/>
                                        </p:tgtEl>
                                      </p:cBhvr>
                                    </p:animEffect>
                                  </p:childTnLst>
                                </p:cTn>
                              </p:par>
                              <p:par>
                                <p:cTn id="56" presetID="42" presetClass="path" presetSubtype="0" decel="100000" fill="hold" nodeType="withEffect">
                                  <p:stCondLst>
                                    <p:cond delay="2000"/>
                                  </p:stCondLst>
                                  <p:childTnLst>
                                    <p:animMotion origin="layout" path="M -3.95833E-6 -2.22222E-6 L -3.95833E-6 0.03773 " pathEditMode="relative" rAng="0" ptsTypes="AA">
                                      <p:cBhvr>
                                        <p:cTn id="57" dur="750" spd="-100000" fill="hold"/>
                                        <p:tgtEl>
                                          <p:spTgt spid="5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3C2AF5-BB44-CB43-813F-DF5E90050514}"/>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One copy for all computers</a:t>
            </a:r>
          </a:p>
        </p:txBody>
      </p:sp>
      <p:sp>
        <p:nvSpPr>
          <p:cNvPr id="2" name="Subtitle 1">
            <a:extLst>
              <a:ext uri="{FF2B5EF4-FFF2-40B4-BE49-F238E27FC236}">
                <a16:creationId xmlns:a16="http://schemas.microsoft.com/office/drawing/2014/main" id="{B38D4036-57AA-DA4F-90B4-E10A3FA5D5DD}"/>
              </a:ext>
            </a:extLst>
          </p:cNvPr>
          <p:cNvSpPr>
            <a:spLocks noGrp="1"/>
          </p:cNvSpPr>
          <p:nvPr>
            <p:ph type="subTitle" idx="1"/>
          </p:nvPr>
        </p:nvSpPr>
        <p:spPr/>
        <p:txBody>
          <a:bodyPr/>
          <a:lstStyle/>
          <a:p>
            <a:r>
              <a:rPr lang="en-US"/>
              <a:t>Real separation of compute and storage</a:t>
            </a:r>
          </a:p>
        </p:txBody>
      </p:sp>
      <p:pic>
        <p:nvPicPr>
          <p:cNvPr id="7" name="Animated Chart 2_2" descr="Chart depicted in previous slide, animated and depicting with arrows the different relationships between the applications and the items listed below them">
            <a:hlinkClick r:id="" action="ppaction://media"/>
            <a:extLst>
              <a:ext uri="{FF2B5EF4-FFF2-40B4-BE49-F238E27FC236}">
                <a16:creationId xmlns:a16="http://schemas.microsoft.com/office/drawing/2014/main" id="{F787A264-64FF-4031-BC43-B597B57A85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2307"/>
          <a:stretch/>
        </p:blipFill>
        <p:spPr>
          <a:xfrm>
            <a:off x="516366" y="1740502"/>
            <a:ext cx="7629163" cy="4372915"/>
          </a:xfrm>
          <a:prstGeom prst="rect">
            <a:avLst/>
          </a:prstGeom>
        </p:spPr>
      </p:pic>
      <p:sp>
        <p:nvSpPr>
          <p:cNvPr id="73" name="TextBox 72">
            <a:extLst>
              <a:ext uri="{FF2B5EF4-FFF2-40B4-BE49-F238E27FC236}">
                <a16:creationId xmlns:a16="http://schemas.microsoft.com/office/drawing/2014/main" id="{E96AE457-F4C1-DF49-A5E9-E8E59F3E095A}"/>
              </a:ext>
            </a:extLst>
          </p:cNvPr>
          <p:cNvSpPr txBox="1"/>
          <p:nvPr/>
        </p:nvSpPr>
        <p:spPr>
          <a:xfrm>
            <a:off x="8145529" y="2084533"/>
            <a:ext cx="3493753"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All the compute engines store their data automatically in </a:t>
            </a:r>
            <a:r>
              <a:rPr kumimoji="0" lang="en-US" sz="1200" b="0" i="0" u="none" strike="noStrike" kern="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OneLake</a:t>
            </a:r>
            <a:endPar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The data is stored in a single common format</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Delta – Parquet, an open standards format,</a:t>
            </a:r>
            <a:b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is the storage format for all tabular data</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Once data is stored in the lake, it is directly accessible by all the engines without needing any import/export</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All the compute engines have been fully optimized to work with Delta Parquet as their native format</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Shared universal security model is enforced across all engines</a:t>
            </a:r>
          </a:p>
        </p:txBody>
      </p:sp>
      <p:sp>
        <p:nvSpPr>
          <p:cNvPr id="6" name="Slide Number Placeholder 5">
            <a:extLst>
              <a:ext uri="{FF2B5EF4-FFF2-40B4-BE49-F238E27FC236}">
                <a16:creationId xmlns:a16="http://schemas.microsoft.com/office/drawing/2014/main" id="{D1F99493-19CA-384C-A4AD-016BCA68FC79}"/>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A1DD983C-6B31-3848-86B1-A8968C47192C}"/>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13410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icture 158">
            <a:extLst>
              <a:ext uri="{FF2B5EF4-FFF2-40B4-BE49-F238E27FC236}">
                <a16:creationId xmlns:a16="http://schemas.microsoft.com/office/drawing/2014/main" id="{61295056-2B9B-E0AC-D5AB-6C2E7667E468}"/>
              </a:ext>
              <a:ext uri="{C183D7F6-B498-43B3-948B-1728B52AA6E4}">
                <adec:decorative xmlns:adec="http://schemas.microsoft.com/office/drawing/2017/decorative" val="1"/>
              </a:ext>
            </a:extLst>
          </p:cNvPr>
          <p:cNvPicPr>
            <a:picLocks noChangeAspect="1"/>
          </p:cNvPicPr>
          <p:nvPr/>
        </p:nvPicPr>
        <p:blipFill rotWithShape="1">
          <a:blip r:embed="rId2">
            <a:alphaModFix amt="35000"/>
          </a:blip>
          <a:srcRect r="13246"/>
          <a:stretch/>
        </p:blipFill>
        <p:spPr>
          <a:xfrm>
            <a:off x="1614906" y="0"/>
            <a:ext cx="10577094"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Shortcuts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245346"/>
            <a:ext cx="3472915" cy="14891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Segoe UI"/>
              </a:rPr>
              <a:t>Shortcuts </a:t>
            </a:r>
            <a:r>
              <a:rPr kumimoji="0" lang="en-US" sz="1400" i="0" u="none" strike="noStrike" kern="1200" cap="none" spc="0" normalizeH="0" baseline="0" noProof="0">
                <a:ln>
                  <a:noFill/>
                </a:ln>
                <a:solidFill>
                  <a:schemeClr val="bg1"/>
                </a:solidFill>
                <a:effectLst/>
                <a:uLnTx/>
                <a:uFillTx/>
                <a:latin typeface="Segoe UI"/>
                <a:ea typeface="+mn-ea"/>
                <a:cs typeface="Segoe UI"/>
              </a:rPr>
              <a:t>unify data without copying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Segoe UI"/>
                <a:ea typeface="+mn-ea"/>
                <a:cs typeface="Segoe UI"/>
              </a:rPr>
              <a:t>or moving existing data</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Segoe UI"/>
              </a:rPr>
              <a:t>This means that data can be used multiple times </a:t>
            </a: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Segoe UI"/>
              </a:rPr>
              <a:t>without data duplication.</a:t>
            </a: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70" y="291220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9" y="3207302"/>
            <a:ext cx="3472915" cy="2896177"/>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Create shortcuts within Microsoft Fabric to consolidate data across artifacts or workspaces, without changing ownership of the data</a:t>
            </a:r>
          </a:p>
          <a:p>
            <a:pPr marL="285750" indent="-285750">
              <a:spcAft>
                <a:spcPts val="600"/>
              </a:spcAft>
              <a:buFont typeface="Arial" panose="020B0604020202020204" pitchFamily="34" charset="0"/>
              <a:buChar char="•"/>
              <a:defRPr/>
            </a:pPr>
            <a:r>
              <a:rPr lang="en-US" sz="1200">
                <a:solidFill>
                  <a:schemeClr val="bg1"/>
                </a:solidFill>
                <a:latin typeface="Segoe UI"/>
              </a:rPr>
              <a:t>With shortcuts, data throughout </a:t>
            </a:r>
            <a:r>
              <a:rPr lang="en-US" sz="1200" err="1">
                <a:solidFill>
                  <a:schemeClr val="bg1"/>
                </a:solidFill>
                <a:latin typeface="Segoe UI"/>
              </a:rPr>
              <a:t>OneLake</a:t>
            </a:r>
            <a:r>
              <a:rPr lang="en-US" sz="1200">
                <a:solidFill>
                  <a:schemeClr val="bg1"/>
                </a:solidFill>
                <a:latin typeface="Segoe UI"/>
              </a:rPr>
              <a:t> can be composed together without any data movement</a:t>
            </a:r>
          </a:p>
          <a:p>
            <a:pPr marL="285750" indent="-285750">
              <a:spcAft>
                <a:spcPts val="600"/>
              </a:spcAft>
              <a:buFont typeface="Arial" panose="020B0604020202020204" pitchFamily="34" charset="0"/>
              <a:buChar char="•"/>
              <a:defRPr/>
            </a:pPr>
            <a:r>
              <a:rPr lang="en-US" sz="1200">
                <a:solidFill>
                  <a:schemeClr val="bg1"/>
                </a:solidFill>
                <a:latin typeface="Segoe UI"/>
              </a:rPr>
              <a:t>Shortcuts also allow instant linking of data already existing in Azure and in other clouds, without any data duplication and movement, making </a:t>
            </a:r>
            <a:r>
              <a:rPr lang="en-US" sz="1200" err="1">
                <a:solidFill>
                  <a:schemeClr val="bg1"/>
                </a:solidFill>
                <a:latin typeface="Segoe UI"/>
              </a:rPr>
              <a:t>OneLake</a:t>
            </a:r>
            <a:r>
              <a:rPr lang="en-US" sz="1200">
                <a:solidFill>
                  <a:schemeClr val="bg1"/>
                </a:solidFill>
                <a:latin typeface="Segoe UI"/>
              </a:rPr>
              <a:t> the first multi-cloud data lake</a:t>
            </a:r>
          </a:p>
          <a:p>
            <a:pPr marL="285750" indent="-285750">
              <a:spcAft>
                <a:spcPts val="600"/>
              </a:spcAft>
              <a:buFont typeface="Arial" panose="020B0604020202020204" pitchFamily="34" charset="0"/>
              <a:buChar char="•"/>
              <a:defRPr/>
            </a:pPr>
            <a:r>
              <a:rPr lang="en-US" sz="1200">
                <a:solidFill>
                  <a:schemeClr val="bg1"/>
                </a:solidFill>
                <a:latin typeface="Segoe UI"/>
              </a:rPr>
              <a:t>With support for industry standard APIs, </a:t>
            </a:r>
            <a:r>
              <a:rPr lang="en-US" sz="1200" err="1">
                <a:solidFill>
                  <a:schemeClr val="bg1"/>
                </a:solidFill>
                <a:latin typeface="Segoe UI"/>
              </a:rPr>
              <a:t>OneLake</a:t>
            </a:r>
            <a:r>
              <a:rPr lang="en-US" sz="1200">
                <a:solidFill>
                  <a:schemeClr val="bg1"/>
                </a:solidFill>
                <a:latin typeface="Segoe UI"/>
              </a:rPr>
              <a:t> data can be directly accessed by any application or service</a:t>
            </a:r>
          </a:p>
        </p:txBody>
      </p:sp>
      <p:grpSp>
        <p:nvGrpSpPr>
          <p:cNvPr id="3" name="Group 2" descr="Description here">
            <a:extLst>
              <a:ext uri="{FF2B5EF4-FFF2-40B4-BE49-F238E27FC236}">
                <a16:creationId xmlns:a16="http://schemas.microsoft.com/office/drawing/2014/main" id="{CB34E9DE-D0EB-A79C-396A-D76D0ACCD6E6}"/>
              </a:ext>
            </a:extLst>
          </p:cNvPr>
          <p:cNvGrpSpPr/>
          <p:nvPr/>
        </p:nvGrpSpPr>
        <p:grpSpPr>
          <a:xfrm>
            <a:off x="4970158" y="1367230"/>
            <a:ext cx="6701167" cy="4122080"/>
            <a:chOff x="584201" y="2023936"/>
            <a:chExt cx="6701167" cy="4122080"/>
          </a:xfrm>
        </p:grpSpPr>
        <p:grpSp>
          <p:nvGrpSpPr>
            <p:cNvPr id="4" name="Group 3">
              <a:extLst>
                <a:ext uri="{FF2B5EF4-FFF2-40B4-BE49-F238E27FC236}">
                  <a16:creationId xmlns:a16="http://schemas.microsoft.com/office/drawing/2014/main" id="{4279DFB6-8D4E-2CF7-4015-7BB3FF99E96D}"/>
                </a:ext>
              </a:extLst>
            </p:cNvPr>
            <p:cNvGrpSpPr/>
            <p:nvPr/>
          </p:nvGrpSpPr>
          <p:grpSpPr>
            <a:xfrm>
              <a:off x="584201" y="2023936"/>
              <a:ext cx="6701167" cy="4122080"/>
              <a:chOff x="584201" y="2023936"/>
              <a:chExt cx="6701167" cy="4122080"/>
            </a:xfrm>
          </p:grpSpPr>
          <p:grpSp>
            <p:nvGrpSpPr>
              <p:cNvPr id="122" name="Group 121">
                <a:extLst>
                  <a:ext uri="{FF2B5EF4-FFF2-40B4-BE49-F238E27FC236}">
                    <a16:creationId xmlns:a16="http://schemas.microsoft.com/office/drawing/2014/main" id="{544D8C66-EDEA-6320-0294-02964F33F91F}"/>
                  </a:ext>
                </a:extLst>
              </p:cNvPr>
              <p:cNvGrpSpPr/>
              <p:nvPr/>
            </p:nvGrpSpPr>
            <p:grpSpPr>
              <a:xfrm>
                <a:off x="584201" y="2023936"/>
                <a:ext cx="6701167" cy="4122080"/>
                <a:chOff x="584201" y="2023936"/>
                <a:chExt cx="6701167" cy="4122080"/>
              </a:xfrm>
            </p:grpSpPr>
            <p:sp>
              <p:nvSpPr>
                <p:cNvPr id="152" name="Rounded Rectangle 38">
                  <a:extLst>
                    <a:ext uri="{FF2B5EF4-FFF2-40B4-BE49-F238E27FC236}">
                      <a16:creationId xmlns:a16="http://schemas.microsoft.com/office/drawing/2014/main" id="{DE041083-9938-5A6B-FFD6-6310FCED2EFC}"/>
                    </a:ext>
                  </a:extLst>
                </p:cNvPr>
                <p:cNvSpPr/>
                <p:nvPr/>
              </p:nvSpPr>
              <p:spPr bwMode="auto">
                <a:xfrm>
                  <a:off x="584201" y="2023936"/>
                  <a:ext cx="6701167" cy="4122080"/>
                </a:xfrm>
                <a:prstGeom prst="roundRect">
                  <a:avLst>
                    <a:gd name="adj" fmla="val 3641"/>
                  </a:avLst>
                </a:prstGeom>
                <a:gradFill flip="none" rotWithShape="1">
                  <a:gsLst>
                    <a:gs pos="100000">
                      <a:schemeClr val="accent6"/>
                    </a:gs>
                    <a:gs pos="0">
                      <a:schemeClr val="accent4"/>
                    </a:gs>
                  </a:gsLst>
                  <a:lin ang="2700000" scaled="1"/>
                  <a:tileRect/>
                </a:gradFill>
                <a:ln>
                  <a:noFill/>
                </a:ln>
                <a:effectLst>
                  <a:outerShdw blurRad="254000" dist="38100" dir="2700000" algn="tl" rotWithShape="0">
                    <a:prstClr val="black">
                      <a:alpha val="2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53" name="Rounded Rectangle 45">
                  <a:extLst>
                    <a:ext uri="{FF2B5EF4-FFF2-40B4-BE49-F238E27FC236}">
                      <a16:creationId xmlns:a16="http://schemas.microsoft.com/office/drawing/2014/main" id="{ECF15DF0-3F22-986E-2997-36004D72509D}"/>
                    </a:ext>
                  </a:extLst>
                </p:cNvPr>
                <p:cNvSpPr/>
                <p:nvPr/>
              </p:nvSpPr>
              <p:spPr>
                <a:xfrm>
                  <a:off x="730299" y="3397916"/>
                  <a:ext cx="6408971" cy="1552768"/>
                </a:xfrm>
                <a:prstGeom prst="roundRect">
                  <a:avLst>
                    <a:gd name="adj" fmla="val 4142"/>
                  </a:avLst>
                </a:prstGeom>
                <a:gradFill flip="none" rotWithShape="1">
                  <a:gsLst>
                    <a:gs pos="58000">
                      <a:schemeClr val="accent6"/>
                    </a:gs>
                    <a:gs pos="100000">
                      <a:schemeClr val="accent5"/>
                    </a:gs>
                  </a:gsLst>
                  <a:lin ang="2700000" scaled="1"/>
                  <a:tileRect/>
                </a:gra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36000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err="1">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endPar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endParaRPr>
                </a:p>
              </p:txBody>
            </p:sp>
            <p:pic>
              <p:nvPicPr>
                <p:cNvPr id="154" name="Picture 153" descr="Logo, company name&#10;&#10;Description automatically generated">
                  <a:extLst>
                    <a:ext uri="{FF2B5EF4-FFF2-40B4-BE49-F238E27FC236}">
                      <a16:creationId xmlns:a16="http://schemas.microsoft.com/office/drawing/2014/main" id="{332FE744-3167-FB9E-9FAF-5DA987C37275}"/>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53419" y="3729852"/>
                  <a:ext cx="562731" cy="486767"/>
                </a:xfrm>
                <a:prstGeom prst="rect">
                  <a:avLst/>
                </a:prstGeom>
              </p:spPr>
            </p:pic>
            <p:sp>
              <p:nvSpPr>
                <p:cNvPr id="155" name="Cylinder 22">
                  <a:extLst>
                    <a:ext uri="{FF2B5EF4-FFF2-40B4-BE49-F238E27FC236}">
                      <a16:creationId xmlns:a16="http://schemas.microsoft.com/office/drawing/2014/main" id="{ECAF0F65-0300-A0B4-0808-3BCAD9D29309}"/>
                    </a:ext>
                  </a:extLst>
                </p:cNvPr>
                <p:cNvSpPr/>
                <p:nvPr/>
              </p:nvSpPr>
              <p:spPr bwMode="auto">
                <a:xfrm>
                  <a:off x="858461" y="3983564"/>
                  <a:ext cx="734926" cy="546275"/>
                </a:xfrm>
                <a:prstGeom prst="can">
                  <a:avLst/>
                </a:prstGeom>
                <a:gradFill flip="none" rotWithShape="1">
                  <a:gsLst>
                    <a:gs pos="40000">
                      <a:schemeClr val="accent5"/>
                    </a:gs>
                    <a:gs pos="0">
                      <a:schemeClr val="accent5"/>
                    </a:gs>
                    <a:gs pos="100000">
                      <a:schemeClr val="accent4"/>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Segoe UI" pitchFamily="34" charset="0"/>
                    </a:rPr>
                    <a:t>Customers</a:t>
                  </a:r>
                  <a:br>
                    <a:rPr kumimoji="0" lang="en-US" sz="900" b="0" i="0" u="none" strike="noStrike" kern="0" cap="none" spc="0" normalizeH="0" baseline="0" noProof="0">
                      <a:ln>
                        <a:noFill/>
                      </a:ln>
                      <a:solidFill>
                        <a:srgbClr val="FFFFFF"/>
                      </a:solidFill>
                      <a:effectLst/>
                      <a:uLnTx/>
                      <a:uFillTx/>
                      <a:latin typeface="Segoe UI Semibold"/>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cs typeface="Segoe UI" pitchFamily="34" charset="0"/>
                    </a:rPr>
                    <a:t>360</a:t>
                  </a:r>
                </a:p>
              </p:txBody>
            </p:sp>
            <p:sp>
              <p:nvSpPr>
                <p:cNvPr id="156" name="Cylinder 88">
                  <a:extLst>
                    <a:ext uri="{FF2B5EF4-FFF2-40B4-BE49-F238E27FC236}">
                      <a16:creationId xmlns:a16="http://schemas.microsoft.com/office/drawing/2014/main" id="{1C8B499F-F90D-8459-101E-33AD0FEF656E}"/>
                    </a:ext>
                  </a:extLst>
                </p:cNvPr>
                <p:cNvSpPr/>
                <p:nvPr/>
              </p:nvSpPr>
              <p:spPr bwMode="auto">
                <a:xfrm>
                  <a:off x="1942005" y="3983564"/>
                  <a:ext cx="734926" cy="546275"/>
                </a:xfrm>
                <a:prstGeom prst="can">
                  <a:avLst/>
                </a:prstGeom>
                <a:gradFill flip="none" rotWithShape="1">
                  <a:gsLst>
                    <a:gs pos="40000">
                      <a:schemeClr val="accent5"/>
                    </a:gs>
                    <a:gs pos="0">
                      <a:schemeClr val="accent5"/>
                    </a:gs>
                    <a:gs pos="100000">
                      <a:schemeClr val="accent4"/>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Segoe UI" pitchFamily="34" charset="0"/>
                    </a:rPr>
                    <a:t>Finance</a:t>
                  </a:r>
                </a:p>
              </p:txBody>
            </p:sp>
            <p:sp>
              <p:nvSpPr>
                <p:cNvPr id="157" name="Cylinder 89">
                  <a:extLst>
                    <a:ext uri="{FF2B5EF4-FFF2-40B4-BE49-F238E27FC236}">
                      <a16:creationId xmlns:a16="http://schemas.microsoft.com/office/drawing/2014/main" id="{D9379A61-874A-5726-5085-B6C12BDE51B8}"/>
                    </a:ext>
                  </a:extLst>
                </p:cNvPr>
                <p:cNvSpPr/>
                <p:nvPr/>
              </p:nvSpPr>
              <p:spPr bwMode="auto">
                <a:xfrm>
                  <a:off x="5192637" y="3983564"/>
                  <a:ext cx="734926" cy="546275"/>
                </a:xfrm>
                <a:prstGeom prst="can">
                  <a:avLst/>
                </a:prstGeom>
                <a:gradFill flip="none" rotWithShape="1">
                  <a:gsLst>
                    <a:gs pos="40000">
                      <a:schemeClr val="accent5"/>
                    </a:gs>
                    <a:gs pos="0">
                      <a:schemeClr val="accent5"/>
                    </a:gs>
                    <a:gs pos="100000">
                      <a:schemeClr val="accent4"/>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Segoe UI" pitchFamily="34" charset="0"/>
                    </a:rPr>
                    <a:t>Service</a:t>
                  </a:r>
                  <a:br>
                    <a:rPr kumimoji="0" lang="en-US" sz="900" b="0" i="0" u="none" strike="noStrike" kern="0" cap="none" spc="0" normalizeH="0" baseline="0" noProof="0">
                      <a:ln>
                        <a:noFill/>
                      </a:ln>
                      <a:solidFill>
                        <a:srgbClr val="FFFFFF"/>
                      </a:solidFill>
                      <a:effectLst/>
                      <a:uLnTx/>
                      <a:uFillTx/>
                      <a:latin typeface="Segoe UI Semibold"/>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cs typeface="Segoe UI" pitchFamily="34" charset="0"/>
                    </a:rPr>
                    <a:t>Telemetry</a:t>
                  </a:r>
                </a:p>
              </p:txBody>
            </p:sp>
            <p:sp>
              <p:nvSpPr>
                <p:cNvPr id="158" name="Cylinder 91">
                  <a:extLst>
                    <a:ext uri="{FF2B5EF4-FFF2-40B4-BE49-F238E27FC236}">
                      <a16:creationId xmlns:a16="http://schemas.microsoft.com/office/drawing/2014/main" id="{D4010FE8-5EC7-302B-906A-712491DB9597}"/>
                    </a:ext>
                  </a:extLst>
                </p:cNvPr>
                <p:cNvSpPr/>
                <p:nvPr/>
              </p:nvSpPr>
              <p:spPr bwMode="auto">
                <a:xfrm>
                  <a:off x="6276181" y="3983564"/>
                  <a:ext cx="734926" cy="546275"/>
                </a:xfrm>
                <a:prstGeom prst="can">
                  <a:avLst/>
                </a:prstGeom>
                <a:gradFill flip="none" rotWithShape="1">
                  <a:gsLst>
                    <a:gs pos="40000">
                      <a:schemeClr val="accent5"/>
                    </a:gs>
                    <a:gs pos="0">
                      <a:schemeClr val="accent5"/>
                    </a:gs>
                    <a:gs pos="100000">
                      <a:schemeClr val="accent4"/>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Segoe UI" pitchFamily="34" charset="0"/>
                    </a:rPr>
                    <a:t>Business</a:t>
                  </a:r>
                  <a:br>
                    <a:rPr kumimoji="0" lang="en-US" sz="900" b="0" i="0" u="none" strike="noStrike" kern="0" cap="none" spc="0" normalizeH="0" baseline="0" noProof="0">
                      <a:ln>
                        <a:noFill/>
                      </a:ln>
                      <a:solidFill>
                        <a:srgbClr val="FFFFFF"/>
                      </a:solidFill>
                      <a:effectLst/>
                      <a:uLnTx/>
                      <a:uFillTx/>
                      <a:latin typeface="Segoe UI Semibold"/>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cs typeface="Segoe UI" pitchFamily="34" charset="0"/>
                    </a:rPr>
                    <a:t>KPIs</a:t>
                  </a:r>
                </a:p>
              </p:txBody>
            </p:sp>
          </p:grpSp>
          <p:grpSp>
            <p:nvGrpSpPr>
              <p:cNvPr id="123" name="Group 122">
                <a:extLst>
                  <a:ext uri="{FF2B5EF4-FFF2-40B4-BE49-F238E27FC236}">
                    <a16:creationId xmlns:a16="http://schemas.microsoft.com/office/drawing/2014/main" id="{CB0312CF-37A9-CDEA-234C-DB6EF6761809}"/>
                  </a:ext>
                </a:extLst>
              </p:cNvPr>
              <p:cNvGrpSpPr/>
              <p:nvPr/>
            </p:nvGrpSpPr>
            <p:grpSpPr>
              <a:xfrm>
                <a:off x="730299" y="2207300"/>
                <a:ext cx="6408971" cy="1094496"/>
                <a:chOff x="730299" y="2207300"/>
                <a:chExt cx="6408971" cy="1094496"/>
              </a:xfrm>
            </p:grpSpPr>
            <p:grpSp>
              <p:nvGrpSpPr>
                <p:cNvPr id="124" name="Group 123">
                  <a:extLst>
                    <a:ext uri="{FF2B5EF4-FFF2-40B4-BE49-F238E27FC236}">
                      <a16:creationId xmlns:a16="http://schemas.microsoft.com/office/drawing/2014/main" id="{64168985-175F-28ED-92D1-B6E617DF0528}"/>
                    </a:ext>
                  </a:extLst>
                </p:cNvPr>
                <p:cNvGrpSpPr/>
                <p:nvPr/>
              </p:nvGrpSpPr>
              <p:grpSpPr>
                <a:xfrm>
                  <a:off x="730299" y="2207300"/>
                  <a:ext cx="901138" cy="1094495"/>
                  <a:chOff x="730299" y="2207300"/>
                  <a:chExt cx="991251" cy="1094495"/>
                </a:xfrm>
              </p:grpSpPr>
              <p:sp>
                <p:nvSpPr>
                  <p:cNvPr id="150" name="Rounded Rectangle 14">
                    <a:extLst>
                      <a:ext uri="{FF2B5EF4-FFF2-40B4-BE49-F238E27FC236}">
                        <a16:creationId xmlns:a16="http://schemas.microsoft.com/office/drawing/2014/main" id="{10991AAC-A588-5831-4BAE-0338744C5D1D}"/>
                      </a:ext>
                    </a:extLst>
                  </p:cNvPr>
                  <p:cNvSpPr/>
                  <p:nvPr/>
                </p:nvSpPr>
                <p:spPr>
                  <a:xfrm>
                    <a:off x="730299"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51" name="Rounded Rectangle 14">
                    <a:extLst>
                      <a:ext uri="{FF2B5EF4-FFF2-40B4-BE49-F238E27FC236}">
                        <a16:creationId xmlns:a16="http://schemas.microsoft.com/office/drawing/2014/main" id="{4B2816B7-CBC4-6DA5-2F8A-CE0E1449B2DF}"/>
                      </a:ext>
                    </a:extLst>
                  </p:cNvPr>
                  <p:cNvSpPr/>
                  <p:nvPr/>
                </p:nvSpPr>
                <p:spPr>
                  <a:xfrm>
                    <a:off x="880765" y="2821526"/>
                    <a:ext cx="68889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Factory</a:t>
                    </a:r>
                  </a:p>
                </p:txBody>
              </p:sp>
            </p:grpSp>
            <p:grpSp>
              <p:nvGrpSpPr>
                <p:cNvPr id="125" name="Group 124">
                  <a:extLst>
                    <a:ext uri="{FF2B5EF4-FFF2-40B4-BE49-F238E27FC236}">
                      <a16:creationId xmlns:a16="http://schemas.microsoft.com/office/drawing/2014/main" id="{5D172537-0AD2-F07B-D640-C8470B1AE7E6}"/>
                    </a:ext>
                  </a:extLst>
                </p:cNvPr>
                <p:cNvGrpSpPr/>
                <p:nvPr/>
              </p:nvGrpSpPr>
              <p:grpSpPr>
                <a:xfrm>
                  <a:off x="1648651" y="2207300"/>
                  <a:ext cx="901138" cy="1094495"/>
                  <a:chOff x="1813843" y="2207300"/>
                  <a:chExt cx="991251" cy="1094495"/>
                </a:xfrm>
              </p:grpSpPr>
              <p:sp>
                <p:nvSpPr>
                  <p:cNvPr id="148" name="Rounded Rectangle 15">
                    <a:extLst>
                      <a:ext uri="{FF2B5EF4-FFF2-40B4-BE49-F238E27FC236}">
                        <a16:creationId xmlns:a16="http://schemas.microsoft.com/office/drawing/2014/main" id="{D5DEB5D7-D06D-D9EC-058C-D239540103CC}"/>
                      </a:ext>
                    </a:extLst>
                  </p:cNvPr>
                  <p:cNvSpPr/>
                  <p:nvPr/>
                </p:nvSpPr>
                <p:spPr>
                  <a:xfrm>
                    <a:off x="1813843"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49" name="Rounded Rectangle 15">
                    <a:extLst>
                      <a:ext uri="{FF2B5EF4-FFF2-40B4-BE49-F238E27FC236}">
                        <a16:creationId xmlns:a16="http://schemas.microsoft.com/office/drawing/2014/main" id="{B8C12DC9-3ACA-3E59-B164-52608FEB5094}"/>
                      </a:ext>
                    </a:extLst>
                  </p:cNvPr>
                  <p:cNvSpPr/>
                  <p:nvPr/>
                </p:nvSpPr>
                <p:spPr>
                  <a:xfrm>
                    <a:off x="1872880" y="2821524"/>
                    <a:ext cx="87175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Engineering</a:t>
                    </a:r>
                  </a:p>
                </p:txBody>
              </p:sp>
            </p:grpSp>
            <p:grpSp>
              <p:nvGrpSpPr>
                <p:cNvPr id="126" name="Group 125">
                  <a:extLst>
                    <a:ext uri="{FF2B5EF4-FFF2-40B4-BE49-F238E27FC236}">
                      <a16:creationId xmlns:a16="http://schemas.microsoft.com/office/drawing/2014/main" id="{AB80CBFB-69C5-D59C-6C45-9557680C79CC}"/>
                    </a:ext>
                  </a:extLst>
                </p:cNvPr>
                <p:cNvGrpSpPr/>
                <p:nvPr/>
              </p:nvGrpSpPr>
              <p:grpSpPr>
                <a:xfrm>
                  <a:off x="2567003" y="2207300"/>
                  <a:ext cx="901138" cy="1094495"/>
                  <a:chOff x="2897387" y="2207300"/>
                  <a:chExt cx="991251" cy="1094495"/>
                </a:xfrm>
              </p:grpSpPr>
              <p:sp>
                <p:nvSpPr>
                  <p:cNvPr id="146" name="Rounded Rectangle 17">
                    <a:extLst>
                      <a:ext uri="{FF2B5EF4-FFF2-40B4-BE49-F238E27FC236}">
                        <a16:creationId xmlns:a16="http://schemas.microsoft.com/office/drawing/2014/main" id="{C65EE940-F151-6F4F-C613-848B25415A7C}"/>
                      </a:ext>
                    </a:extLst>
                  </p:cNvPr>
                  <p:cNvSpPr/>
                  <p:nvPr/>
                </p:nvSpPr>
                <p:spPr>
                  <a:xfrm>
                    <a:off x="2897387"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47" name="Rounded Rectangle 17">
                    <a:extLst>
                      <a:ext uri="{FF2B5EF4-FFF2-40B4-BE49-F238E27FC236}">
                        <a16:creationId xmlns:a16="http://schemas.microsoft.com/office/drawing/2014/main" id="{896AC6B9-3A57-10BA-B6E5-AC5246BBD569}"/>
                      </a:ext>
                    </a:extLst>
                  </p:cNvPr>
                  <p:cNvSpPr/>
                  <p:nvPr/>
                </p:nvSpPr>
                <p:spPr>
                  <a:xfrm>
                    <a:off x="2975560" y="2749597"/>
                    <a:ext cx="83348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Synapse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Science</a:t>
                    </a:r>
                  </a:p>
                </p:txBody>
              </p:sp>
            </p:grpSp>
            <p:pic>
              <p:nvPicPr>
                <p:cNvPr id="127" name="Graphic 126">
                  <a:extLst>
                    <a:ext uri="{FF2B5EF4-FFF2-40B4-BE49-F238E27FC236}">
                      <a16:creationId xmlns:a16="http://schemas.microsoft.com/office/drawing/2014/main" id="{8FF42C5D-6504-1CD8-944D-BE3142F66E9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1008036" y="2359685"/>
                  <a:ext cx="345665" cy="329502"/>
                </a:xfrm>
                <a:prstGeom prst="rect">
                  <a:avLst/>
                </a:prstGeom>
              </p:spPr>
            </p:pic>
            <p:pic>
              <p:nvPicPr>
                <p:cNvPr id="128" name="Graphic 127">
                  <a:extLst>
                    <a:ext uri="{FF2B5EF4-FFF2-40B4-BE49-F238E27FC236}">
                      <a16:creationId xmlns:a16="http://schemas.microsoft.com/office/drawing/2014/main" id="{DF48F70E-0880-0310-C1F2-22C61DD6744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26388" y="2359686"/>
                  <a:ext cx="345664" cy="329500"/>
                </a:xfrm>
                <a:prstGeom prst="rect">
                  <a:avLst/>
                </a:prstGeom>
              </p:spPr>
            </p:pic>
            <p:pic>
              <p:nvPicPr>
                <p:cNvPr id="129" name="Graphic 128">
                  <a:extLst>
                    <a:ext uri="{FF2B5EF4-FFF2-40B4-BE49-F238E27FC236}">
                      <a16:creationId xmlns:a16="http://schemas.microsoft.com/office/drawing/2014/main" id="{79E7FF87-92DA-DDB4-CF60-77E385EF6A7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44740" y="2359685"/>
                  <a:ext cx="345665" cy="329502"/>
                </a:xfrm>
                <a:prstGeom prst="rect">
                  <a:avLst/>
                </a:prstGeom>
              </p:spPr>
            </p:pic>
            <p:grpSp>
              <p:nvGrpSpPr>
                <p:cNvPr id="130" name="Group 129">
                  <a:extLst>
                    <a:ext uri="{FF2B5EF4-FFF2-40B4-BE49-F238E27FC236}">
                      <a16:creationId xmlns:a16="http://schemas.microsoft.com/office/drawing/2014/main" id="{497E787D-84E0-041A-E7D9-6E7655163E4E}"/>
                    </a:ext>
                  </a:extLst>
                </p:cNvPr>
                <p:cNvGrpSpPr/>
                <p:nvPr/>
              </p:nvGrpSpPr>
              <p:grpSpPr>
                <a:xfrm>
                  <a:off x="3485355" y="2207301"/>
                  <a:ext cx="901138" cy="1094495"/>
                  <a:chOff x="3980931" y="2207301"/>
                  <a:chExt cx="991251" cy="1094495"/>
                </a:xfrm>
              </p:grpSpPr>
              <p:sp>
                <p:nvSpPr>
                  <p:cNvPr id="144" name="Rounded Rectangle 16">
                    <a:extLst>
                      <a:ext uri="{FF2B5EF4-FFF2-40B4-BE49-F238E27FC236}">
                        <a16:creationId xmlns:a16="http://schemas.microsoft.com/office/drawing/2014/main" id="{14DD5B6D-F304-691D-A882-2B8444AC5AEE}"/>
                      </a:ext>
                    </a:extLst>
                  </p:cNvPr>
                  <p:cNvSpPr/>
                  <p:nvPr/>
                </p:nvSpPr>
                <p:spPr>
                  <a:xfrm>
                    <a:off x="3980931" y="2207301"/>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45" name="Rounded Rectangle 303">
                    <a:extLst>
                      <a:ext uri="{FF2B5EF4-FFF2-40B4-BE49-F238E27FC236}">
                        <a16:creationId xmlns:a16="http://schemas.microsoft.com/office/drawing/2014/main" id="{EBDD4F54-4AA0-AB8B-94F9-ADB84C843964}"/>
                      </a:ext>
                    </a:extLst>
                  </p:cNvPr>
                  <p:cNvSpPr/>
                  <p:nvPr/>
                </p:nvSpPr>
                <p:spPr>
                  <a:xfrm>
                    <a:off x="4059104" y="2677668"/>
                    <a:ext cx="833483" cy="57542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Synapse 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Warehousing</a:t>
                    </a:r>
                  </a:p>
                </p:txBody>
              </p:sp>
            </p:grpSp>
            <p:pic>
              <p:nvPicPr>
                <p:cNvPr id="131" name="Graphic 130">
                  <a:extLst>
                    <a:ext uri="{FF2B5EF4-FFF2-40B4-BE49-F238E27FC236}">
                      <a16:creationId xmlns:a16="http://schemas.microsoft.com/office/drawing/2014/main" id="{8A4133CD-B45C-11D0-BC20-56C7C60BA93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3753230" y="2350285"/>
                  <a:ext cx="365388" cy="348303"/>
                </a:xfrm>
                <a:prstGeom prst="rect">
                  <a:avLst/>
                </a:prstGeom>
              </p:spPr>
            </p:pic>
            <p:grpSp>
              <p:nvGrpSpPr>
                <p:cNvPr id="132" name="Group 131">
                  <a:extLst>
                    <a:ext uri="{FF2B5EF4-FFF2-40B4-BE49-F238E27FC236}">
                      <a16:creationId xmlns:a16="http://schemas.microsoft.com/office/drawing/2014/main" id="{E8A6FB6D-492F-7277-86CF-38DE6DFF8640}"/>
                    </a:ext>
                  </a:extLst>
                </p:cNvPr>
                <p:cNvGrpSpPr/>
                <p:nvPr/>
              </p:nvGrpSpPr>
              <p:grpSpPr>
                <a:xfrm>
                  <a:off x="4403707" y="2207300"/>
                  <a:ext cx="901138" cy="1094495"/>
                  <a:chOff x="5064475" y="2207300"/>
                  <a:chExt cx="991251" cy="1094495"/>
                </a:xfrm>
              </p:grpSpPr>
              <p:sp>
                <p:nvSpPr>
                  <p:cNvPr id="142" name="Rounded Rectangle 18">
                    <a:extLst>
                      <a:ext uri="{FF2B5EF4-FFF2-40B4-BE49-F238E27FC236}">
                        <a16:creationId xmlns:a16="http://schemas.microsoft.com/office/drawing/2014/main" id="{B4F8B68F-09E5-AB80-11A6-9502524B5E1F}"/>
                      </a:ext>
                    </a:extLst>
                  </p:cNvPr>
                  <p:cNvSpPr/>
                  <p:nvPr/>
                </p:nvSpPr>
                <p:spPr>
                  <a:xfrm>
                    <a:off x="5064475"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43" name="Rounded Rectangle 18">
                    <a:extLst>
                      <a:ext uri="{FF2B5EF4-FFF2-40B4-BE49-F238E27FC236}">
                        <a16:creationId xmlns:a16="http://schemas.microsoft.com/office/drawing/2014/main" id="{299FE82F-988C-12E7-B844-028098FB3E37}"/>
                      </a:ext>
                    </a:extLst>
                  </p:cNvPr>
                  <p:cNvSpPr/>
                  <p:nvPr/>
                </p:nvSpPr>
                <p:spPr>
                  <a:xfrm>
                    <a:off x="5067370" y="2821524"/>
                    <a:ext cx="984039"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Synapse Real </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Time Analytics</a:t>
                    </a:r>
                  </a:p>
                </p:txBody>
              </p:sp>
            </p:grpSp>
            <p:pic>
              <p:nvPicPr>
                <p:cNvPr id="133" name="Graphic 132">
                  <a:extLst>
                    <a:ext uri="{FF2B5EF4-FFF2-40B4-BE49-F238E27FC236}">
                      <a16:creationId xmlns:a16="http://schemas.microsoft.com/office/drawing/2014/main" id="{13503B83-5EF9-BAF3-CA47-AD0FD06B83E4}"/>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673509" y="2352121"/>
                  <a:ext cx="361534" cy="344629"/>
                </a:xfrm>
                <a:prstGeom prst="rect">
                  <a:avLst/>
                </a:prstGeom>
              </p:spPr>
            </p:pic>
            <p:grpSp>
              <p:nvGrpSpPr>
                <p:cNvPr id="134" name="Group 133">
                  <a:extLst>
                    <a:ext uri="{FF2B5EF4-FFF2-40B4-BE49-F238E27FC236}">
                      <a16:creationId xmlns:a16="http://schemas.microsoft.com/office/drawing/2014/main" id="{607BE09A-09E6-53BA-880C-8C9F5DF500C5}"/>
                    </a:ext>
                  </a:extLst>
                </p:cNvPr>
                <p:cNvGrpSpPr/>
                <p:nvPr/>
              </p:nvGrpSpPr>
              <p:grpSpPr>
                <a:xfrm>
                  <a:off x="5322059" y="2207300"/>
                  <a:ext cx="900000" cy="1094495"/>
                  <a:chOff x="6148019" y="2207300"/>
                  <a:chExt cx="989999" cy="1094495"/>
                </a:xfrm>
              </p:grpSpPr>
              <p:sp>
                <p:nvSpPr>
                  <p:cNvPr id="140" name="Rounded Rectangle 19">
                    <a:extLst>
                      <a:ext uri="{FF2B5EF4-FFF2-40B4-BE49-F238E27FC236}">
                        <a16:creationId xmlns:a16="http://schemas.microsoft.com/office/drawing/2014/main" id="{2563C5B3-69AB-68CB-C2A3-7B89CEF82638}"/>
                      </a:ext>
                    </a:extLst>
                  </p:cNvPr>
                  <p:cNvSpPr/>
                  <p:nvPr/>
                </p:nvSpPr>
                <p:spPr>
                  <a:xfrm>
                    <a:off x="6148019" y="2207300"/>
                    <a:ext cx="989999"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41" name="Rounded Rectangle 19">
                    <a:extLst>
                      <a:ext uri="{FF2B5EF4-FFF2-40B4-BE49-F238E27FC236}">
                        <a16:creationId xmlns:a16="http://schemas.microsoft.com/office/drawing/2014/main" id="{AC2EE305-2320-8EDF-7BD9-4A6F1FBACCCD}"/>
                      </a:ext>
                    </a:extLst>
                  </p:cNvPr>
                  <p:cNvSpPr/>
                  <p:nvPr/>
                </p:nvSpPr>
                <p:spPr>
                  <a:xfrm>
                    <a:off x="6283600" y="2893460"/>
                    <a:ext cx="718666"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Power BI</a:t>
                    </a:r>
                  </a:p>
                </p:txBody>
              </p:sp>
            </p:grpSp>
            <p:pic>
              <p:nvPicPr>
                <p:cNvPr id="135" name="Graphic 134">
                  <a:extLst>
                    <a:ext uri="{FF2B5EF4-FFF2-40B4-BE49-F238E27FC236}">
                      <a16:creationId xmlns:a16="http://schemas.microsoft.com/office/drawing/2014/main" id="{1A055903-59DB-2DBF-A1BA-9C948CF2390E}"/>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599227" y="2359685"/>
                  <a:ext cx="345665" cy="329502"/>
                </a:xfrm>
                <a:prstGeom prst="rect">
                  <a:avLst/>
                </a:prstGeom>
              </p:spPr>
            </p:pic>
            <p:grpSp>
              <p:nvGrpSpPr>
                <p:cNvPr id="136" name="Group 135">
                  <a:extLst>
                    <a:ext uri="{FF2B5EF4-FFF2-40B4-BE49-F238E27FC236}">
                      <a16:creationId xmlns:a16="http://schemas.microsoft.com/office/drawing/2014/main" id="{EC0870B7-A3C3-580A-899F-B3F3F99101E6}"/>
                    </a:ext>
                  </a:extLst>
                </p:cNvPr>
                <p:cNvGrpSpPr/>
                <p:nvPr/>
              </p:nvGrpSpPr>
              <p:grpSpPr>
                <a:xfrm>
                  <a:off x="6239270" y="2207300"/>
                  <a:ext cx="900000" cy="1094495"/>
                  <a:chOff x="7231563" y="2207300"/>
                  <a:chExt cx="990000" cy="1094495"/>
                </a:xfrm>
              </p:grpSpPr>
              <p:sp>
                <p:nvSpPr>
                  <p:cNvPr id="138" name="Rounded Rectangle 19">
                    <a:extLst>
                      <a:ext uri="{FF2B5EF4-FFF2-40B4-BE49-F238E27FC236}">
                        <a16:creationId xmlns:a16="http://schemas.microsoft.com/office/drawing/2014/main" id="{3BEE236A-6A2B-C8B7-984F-2CD6D817980E}"/>
                      </a:ext>
                    </a:extLst>
                  </p:cNvPr>
                  <p:cNvSpPr/>
                  <p:nvPr/>
                </p:nvSpPr>
                <p:spPr>
                  <a:xfrm>
                    <a:off x="7231563" y="2207300"/>
                    <a:ext cx="990000"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39" name="Rounded Rectangle 19">
                    <a:extLst>
                      <a:ext uri="{FF2B5EF4-FFF2-40B4-BE49-F238E27FC236}">
                        <a16:creationId xmlns:a16="http://schemas.microsoft.com/office/drawing/2014/main" id="{B8483199-BCD5-2B34-B5C8-D590B9C1B500}"/>
                      </a:ext>
                    </a:extLst>
                  </p:cNvPr>
                  <p:cNvSpPr/>
                  <p:nvPr/>
                </p:nvSpPr>
                <p:spPr>
                  <a:xfrm>
                    <a:off x="7280506" y="2821531"/>
                    <a:ext cx="89211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rPr>
                      <a:t>Activator</a:t>
                    </a:r>
                  </a:p>
                </p:txBody>
              </p:sp>
            </p:grpSp>
            <p:pic>
              <p:nvPicPr>
                <p:cNvPr id="137" name="Graphic 136">
                  <a:extLst>
                    <a:ext uri="{FF2B5EF4-FFF2-40B4-BE49-F238E27FC236}">
                      <a16:creationId xmlns:a16="http://schemas.microsoft.com/office/drawing/2014/main" id="{A0CD9BC7-8377-A387-0BFC-9515EE95B0F6}"/>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6559530" y="2442185"/>
                  <a:ext cx="259480" cy="260494"/>
                </a:xfrm>
                <a:prstGeom prst="rect">
                  <a:avLst/>
                </a:prstGeom>
              </p:spPr>
            </p:pic>
          </p:grpSp>
        </p:grpSp>
        <p:sp>
          <p:nvSpPr>
            <p:cNvPr id="7" name="Arc 6">
              <a:extLst>
                <a:ext uri="{FF2B5EF4-FFF2-40B4-BE49-F238E27FC236}">
                  <a16:creationId xmlns:a16="http://schemas.microsoft.com/office/drawing/2014/main" id="{38AC2E57-5219-6E5A-A2AF-25C1F26F3CFC}"/>
                </a:ext>
              </a:extLst>
            </p:cNvPr>
            <p:cNvSpPr/>
            <p:nvPr/>
          </p:nvSpPr>
          <p:spPr>
            <a:xfrm flipH="1">
              <a:off x="1322479" y="3520608"/>
              <a:ext cx="799346" cy="799346"/>
            </a:xfrm>
            <a:prstGeom prst="arc">
              <a:avLst>
                <a:gd name="adj1" fmla="val 10606347"/>
                <a:gd name="adj2" fmla="val 0"/>
              </a:avLst>
            </a:prstGeom>
            <a:noFill/>
            <a:ln w="19050" cap="rnd" cmpd="sng" algn="ctr">
              <a:solidFill>
                <a:srgbClr val="FFFFFF"/>
              </a:solidFill>
              <a:prstDash val="dash"/>
              <a:headEnd type="arrow" w="lg" len="sm"/>
              <a:tailEnd type="none" w="lg"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8" name="Group 7">
              <a:extLst>
                <a:ext uri="{FF2B5EF4-FFF2-40B4-BE49-F238E27FC236}">
                  <a16:creationId xmlns:a16="http://schemas.microsoft.com/office/drawing/2014/main" id="{445850BA-F5AD-4E6D-08A2-9431B0DD4E5E}"/>
                </a:ext>
              </a:extLst>
            </p:cNvPr>
            <p:cNvGrpSpPr/>
            <p:nvPr/>
          </p:nvGrpSpPr>
          <p:grpSpPr>
            <a:xfrm>
              <a:off x="1140696" y="5224883"/>
              <a:ext cx="5998574" cy="618095"/>
              <a:chOff x="1140696" y="5224883"/>
              <a:chExt cx="5998574" cy="618095"/>
            </a:xfrm>
          </p:grpSpPr>
          <p:grpSp>
            <p:nvGrpSpPr>
              <p:cNvPr id="34" name="Group 33">
                <a:extLst>
                  <a:ext uri="{FF2B5EF4-FFF2-40B4-BE49-F238E27FC236}">
                    <a16:creationId xmlns:a16="http://schemas.microsoft.com/office/drawing/2014/main" id="{D6C8CD51-9854-5834-C2A6-2C72E29B7D1D}"/>
                  </a:ext>
                </a:extLst>
              </p:cNvPr>
              <p:cNvGrpSpPr/>
              <p:nvPr/>
            </p:nvGrpSpPr>
            <p:grpSpPr>
              <a:xfrm>
                <a:off x="4224838" y="5224883"/>
                <a:ext cx="790531" cy="342450"/>
                <a:chOff x="3429012" y="4362864"/>
                <a:chExt cx="790531" cy="342450"/>
              </a:xfrm>
            </p:grpSpPr>
            <p:pic>
              <p:nvPicPr>
                <p:cNvPr id="120" name="Picture 119">
                  <a:extLst>
                    <a:ext uri="{FF2B5EF4-FFF2-40B4-BE49-F238E27FC236}">
                      <a16:creationId xmlns:a16="http://schemas.microsoft.com/office/drawing/2014/main" id="{BEA8DD9E-45DA-DD5D-2EE9-A831E9BD78C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121" name="Picture 120">
                  <a:extLst>
                    <a:ext uri="{FF2B5EF4-FFF2-40B4-BE49-F238E27FC236}">
                      <a16:creationId xmlns:a16="http://schemas.microsoft.com/office/drawing/2014/main" id="{3D89FF80-9385-2CD1-CDD7-9E88A8AE779C}"/>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909056" y="4362864"/>
                  <a:ext cx="310487" cy="342450"/>
                </a:xfrm>
                <a:prstGeom prst="rect">
                  <a:avLst/>
                </a:prstGeom>
              </p:spPr>
            </p:pic>
          </p:grpSp>
          <p:sp>
            <p:nvSpPr>
              <p:cNvPr id="35" name="TextBox 34">
                <a:extLst>
                  <a:ext uri="{FF2B5EF4-FFF2-40B4-BE49-F238E27FC236}">
                    <a16:creationId xmlns:a16="http://schemas.microsoft.com/office/drawing/2014/main" id="{BC5A018C-E7B7-E58A-718C-1CEF32E09213}"/>
                  </a:ext>
                </a:extLst>
              </p:cNvPr>
              <p:cNvSpPr txBox="1"/>
              <p:nvPr/>
            </p:nvSpPr>
            <p:spPr>
              <a:xfrm>
                <a:off x="3821259" y="5658312"/>
                <a:ext cx="1597688"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Amazon</a:t>
                </a:r>
              </a:p>
            </p:txBody>
          </p:sp>
          <p:grpSp>
            <p:nvGrpSpPr>
              <p:cNvPr id="36" name="Group 35">
                <a:extLst>
                  <a:ext uri="{FF2B5EF4-FFF2-40B4-BE49-F238E27FC236}">
                    <a16:creationId xmlns:a16="http://schemas.microsoft.com/office/drawing/2014/main" id="{D49514F3-8665-09E0-C663-CA62352FE51E}"/>
                  </a:ext>
                </a:extLst>
              </p:cNvPr>
              <p:cNvGrpSpPr/>
              <p:nvPr/>
            </p:nvGrpSpPr>
            <p:grpSpPr>
              <a:xfrm>
                <a:off x="5971536" y="5253721"/>
                <a:ext cx="737780" cy="284774"/>
                <a:chOff x="4185198" y="4391702"/>
                <a:chExt cx="737780" cy="284774"/>
              </a:xfrm>
            </p:grpSpPr>
            <p:pic>
              <p:nvPicPr>
                <p:cNvPr id="118" name="Picture 117">
                  <a:extLst>
                    <a:ext uri="{FF2B5EF4-FFF2-40B4-BE49-F238E27FC236}">
                      <a16:creationId xmlns:a16="http://schemas.microsoft.com/office/drawing/2014/main" id="{8B9AC655-9E1E-488C-E39E-0A3E9FAFFEE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119" name="Picture 118">
                  <a:extLst>
                    <a:ext uri="{FF2B5EF4-FFF2-40B4-BE49-F238E27FC236}">
                      <a16:creationId xmlns:a16="http://schemas.microsoft.com/office/drawing/2014/main" id="{6A2A14B5-B090-3780-69C5-92784A0527E1}"/>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4639271" y="4391702"/>
                  <a:ext cx="283707" cy="284774"/>
                </a:xfrm>
                <a:prstGeom prst="rect">
                  <a:avLst/>
                </a:prstGeom>
              </p:spPr>
            </p:pic>
          </p:grpSp>
          <p:sp>
            <p:nvSpPr>
              <p:cNvPr id="37" name="TextBox 36">
                <a:extLst>
                  <a:ext uri="{FF2B5EF4-FFF2-40B4-BE49-F238E27FC236}">
                    <a16:creationId xmlns:a16="http://schemas.microsoft.com/office/drawing/2014/main" id="{07E12CAA-E7BF-0780-FED2-AC19D4D494F0}"/>
                  </a:ext>
                </a:extLst>
              </p:cNvPr>
              <p:cNvSpPr txBox="1"/>
              <p:nvPr/>
            </p:nvSpPr>
            <p:spPr>
              <a:xfrm>
                <a:off x="5541582" y="5658312"/>
                <a:ext cx="1597688"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Google</a:t>
                </a:r>
              </a:p>
            </p:txBody>
          </p:sp>
          <p:sp>
            <p:nvSpPr>
              <p:cNvPr id="38" name="TextBox 37">
                <a:extLst>
                  <a:ext uri="{FF2B5EF4-FFF2-40B4-BE49-F238E27FC236}">
                    <a16:creationId xmlns:a16="http://schemas.microsoft.com/office/drawing/2014/main" id="{F85B4A34-6007-921A-0FAF-9B142A9385B4}"/>
                  </a:ext>
                </a:extLst>
              </p:cNvPr>
              <p:cNvSpPr txBox="1"/>
              <p:nvPr/>
            </p:nvSpPr>
            <p:spPr>
              <a:xfrm>
                <a:off x="1416060" y="5658312"/>
                <a:ext cx="1597688"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Azure</a:t>
                </a:r>
              </a:p>
            </p:txBody>
          </p:sp>
          <p:grpSp>
            <p:nvGrpSpPr>
              <p:cNvPr id="39" name="Group 38">
                <a:extLst>
                  <a:ext uri="{FF2B5EF4-FFF2-40B4-BE49-F238E27FC236}">
                    <a16:creationId xmlns:a16="http://schemas.microsoft.com/office/drawing/2014/main" id="{6176DC5E-D3F5-BFB1-DA05-53B386CA9CA4}"/>
                  </a:ext>
                </a:extLst>
              </p:cNvPr>
              <p:cNvGrpSpPr/>
              <p:nvPr/>
            </p:nvGrpSpPr>
            <p:grpSpPr>
              <a:xfrm>
                <a:off x="1140696" y="5224883"/>
                <a:ext cx="2148416" cy="342450"/>
                <a:chOff x="1212990" y="4362864"/>
                <a:chExt cx="2148416" cy="342450"/>
              </a:xfrm>
            </p:grpSpPr>
            <p:pic>
              <p:nvPicPr>
                <p:cNvPr id="40" name="Picture 39" descr="Icon&#10;&#10;Description automatically generated">
                  <a:extLst>
                    <a:ext uri="{FF2B5EF4-FFF2-40B4-BE49-F238E27FC236}">
                      <a16:creationId xmlns:a16="http://schemas.microsoft.com/office/drawing/2014/main" id="{A5A5C896-F5E2-F19B-94E4-9C7FB0DBC812}"/>
                    </a:ext>
                  </a:extLst>
                </p:cNvPr>
                <p:cNvPicPr>
                  <a:picLocks noChangeAspect="1"/>
                </p:cNvPicPr>
                <p:nvPr/>
              </p:nvPicPr>
              <p:blipFill rotWithShape="1">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l="27136" r="26607"/>
                <a:stretch/>
              </p:blipFill>
              <p:spPr>
                <a:xfrm>
                  <a:off x="2321001" y="4362864"/>
                  <a:ext cx="301731" cy="342450"/>
                </a:xfrm>
                <a:prstGeom prst="rect">
                  <a:avLst/>
                </a:prstGeom>
              </p:spPr>
            </p:pic>
            <p:pic>
              <p:nvPicPr>
                <p:cNvPr id="41" name="Picture 40" descr="Icon&#10;&#10;Description automatically generated">
                  <a:extLst>
                    <a:ext uri="{FF2B5EF4-FFF2-40B4-BE49-F238E27FC236}">
                      <a16:creationId xmlns:a16="http://schemas.microsoft.com/office/drawing/2014/main" id="{EB232DBE-7A15-1F39-4739-7249C857A96D}"/>
                    </a:ext>
                  </a:extLst>
                </p:cNvPr>
                <p:cNvPicPr>
                  <a:picLocks noChangeAspect="1"/>
                </p:cNvPicPr>
                <p:nvPr/>
              </p:nvPicPr>
              <p:blipFill rotWithShape="1">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l="27136" r="26607"/>
                <a:stretch/>
              </p:blipFill>
              <p:spPr>
                <a:xfrm>
                  <a:off x="2690338" y="4362864"/>
                  <a:ext cx="301731" cy="342450"/>
                </a:xfrm>
                <a:prstGeom prst="rect">
                  <a:avLst/>
                </a:prstGeom>
              </p:spPr>
            </p:pic>
            <p:pic>
              <p:nvPicPr>
                <p:cNvPr id="42" name="Picture 41" descr="Icon&#10;&#10;Description automatically generated">
                  <a:extLst>
                    <a:ext uri="{FF2B5EF4-FFF2-40B4-BE49-F238E27FC236}">
                      <a16:creationId xmlns:a16="http://schemas.microsoft.com/office/drawing/2014/main" id="{C3D31688-C15C-5EA5-F709-BDE4161B7936}"/>
                    </a:ext>
                  </a:extLst>
                </p:cNvPr>
                <p:cNvPicPr>
                  <a:picLocks noChangeAspect="1"/>
                </p:cNvPicPr>
                <p:nvPr/>
              </p:nvPicPr>
              <p:blipFill rotWithShape="1">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l="27136" r="26607"/>
                <a:stretch/>
              </p:blipFill>
              <p:spPr>
                <a:xfrm>
                  <a:off x="3059675" y="4362864"/>
                  <a:ext cx="301731" cy="342450"/>
                </a:xfrm>
                <a:prstGeom prst="rect">
                  <a:avLst/>
                </a:prstGeom>
              </p:spPr>
            </p:pic>
            <p:pic>
              <p:nvPicPr>
                <p:cNvPr id="115" name="Picture 114" descr="Icon&#10;&#10;Description automatically generated">
                  <a:extLst>
                    <a:ext uri="{FF2B5EF4-FFF2-40B4-BE49-F238E27FC236}">
                      <a16:creationId xmlns:a16="http://schemas.microsoft.com/office/drawing/2014/main" id="{FCE0FB06-7CE2-9739-A74A-C2CDFF199FE3}"/>
                    </a:ext>
                  </a:extLst>
                </p:cNvPr>
                <p:cNvPicPr>
                  <a:picLocks noChangeAspect="1"/>
                </p:cNvPicPr>
                <p:nvPr/>
              </p:nvPicPr>
              <p:blipFill rotWithShape="1">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l="27136" r="26607"/>
                <a:stretch/>
              </p:blipFill>
              <p:spPr>
                <a:xfrm>
                  <a:off x="1212990" y="4362864"/>
                  <a:ext cx="301731" cy="342450"/>
                </a:xfrm>
                <a:prstGeom prst="rect">
                  <a:avLst/>
                </a:prstGeom>
              </p:spPr>
            </p:pic>
            <p:pic>
              <p:nvPicPr>
                <p:cNvPr id="116" name="Picture 115" descr="Icon&#10;&#10;Description automatically generated">
                  <a:extLst>
                    <a:ext uri="{FF2B5EF4-FFF2-40B4-BE49-F238E27FC236}">
                      <a16:creationId xmlns:a16="http://schemas.microsoft.com/office/drawing/2014/main" id="{2140E048-788E-CAB1-A824-F7E5DE1C52D2}"/>
                    </a:ext>
                  </a:extLst>
                </p:cNvPr>
                <p:cNvPicPr>
                  <a:picLocks noChangeAspect="1"/>
                </p:cNvPicPr>
                <p:nvPr/>
              </p:nvPicPr>
              <p:blipFill rotWithShape="1">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l="27136" r="26607"/>
                <a:stretch/>
              </p:blipFill>
              <p:spPr>
                <a:xfrm>
                  <a:off x="1582327" y="4362864"/>
                  <a:ext cx="301731" cy="342450"/>
                </a:xfrm>
                <a:prstGeom prst="rect">
                  <a:avLst/>
                </a:prstGeom>
              </p:spPr>
            </p:pic>
            <p:pic>
              <p:nvPicPr>
                <p:cNvPr id="117" name="Picture 116" descr="Icon&#10;&#10;Description automatically generated">
                  <a:extLst>
                    <a:ext uri="{FF2B5EF4-FFF2-40B4-BE49-F238E27FC236}">
                      <a16:creationId xmlns:a16="http://schemas.microsoft.com/office/drawing/2014/main" id="{0D1BF22C-FE8D-3766-F8C9-9FABF6B8A80B}"/>
                    </a:ext>
                  </a:extLst>
                </p:cNvPr>
                <p:cNvPicPr>
                  <a:picLocks noChangeAspect="1"/>
                </p:cNvPicPr>
                <p:nvPr/>
              </p:nvPicPr>
              <p:blipFill rotWithShape="1">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l="27136" r="26607"/>
                <a:stretch/>
              </p:blipFill>
              <p:spPr>
                <a:xfrm>
                  <a:off x="1951664" y="4362864"/>
                  <a:ext cx="301731" cy="342450"/>
                </a:xfrm>
                <a:prstGeom prst="rect">
                  <a:avLst/>
                </a:prstGeom>
              </p:spPr>
            </p:pic>
          </p:grpSp>
        </p:grpSp>
        <p:grpSp>
          <p:nvGrpSpPr>
            <p:cNvPr id="14" name="Group 13">
              <a:extLst>
                <a:ext uri="{FF2B5EF4-FFF2-40B4-BE49-F238E27FC236}">
                  <a16:creationId xmlns:a16="http://schemas.microsoft.com/office/drawing/2014/main" id="{9924BE24-975C-A15E-D461-2FB0A9DCD762}"/>
                </a:ext>
              </a:extLst>
            </p:cNvPr>
            <p:cNvGrpSpPr/>
            <p:nvPr/>
          </p:nvGrpSpPr>
          <p:grpSpPr>
            <a:xfrm>
              <a:off x="732168" y="4769272"/>
              <a:ext cx="6403065" cy="1187977"/>
              <a:chOff x="732168" y="4769272"/>
              <a:chExt cx="6403065" cy="1187977"/>
            </a:xfrm>
          </p:grpSpPr>
          <p:sp>
            <p:nvSpPr>
              <p:cNvPr id="18" name="Rounded Rectangle 155">
                <a:extLst>
                  <a:ext uri="{FF2B5EF4-FFF2-40B4-BE49-F238E27FC236}">
                    <a16:creationId xmlns:a16="http://schemas.microsoft.com/office/drawing/2014/main" id="{C622119F-BABA-3D3C-B7B9-80580EC0C17A}"/>
                  </a:ext>
                </a:extLst>
              </p:cNvPr>
              <p:cNvSpPr/>
              <p:nvPr/>
            </p:nvSpPr>
            <p:spPr bwMode="auto">
              <a:xfrm>
                <a:off x="3829334" y="5077050"/>
                <a:ext cx="1581539" cy="880199"/>
              </a:xfrm>
              <a:prstGeom prst="roundRect">
                <a:avLst>
                  <a:gd name="adj" fmla="val 7450"/>
                </a:avLst>
              </a:prstGeom>
              <a:noFill/>
              <a:ln w="19050" cap="rnd" cmpd="sng" algn="ctr">
                <a:solidFill>
                  <a:srgbClr val="FFFFFF"/>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9" name="Rounded Rectangle 156">
                <a:extLst>
                  <a:ext uri="{FF2B5EF4-FFF2-40B4-BE49-F238E27FC236}">
                    <a16:creationId xmlns:a16="http://schemas.microsoft.com/office/drawing/2014/main" id="{2CD27599-E367-32B5-11DE-4EBA16DC0231}"/>
                  </a:ext>
                </a:extLst>
              </p:cNvPr>
              <p:cNvSpPr/>
              <p:nvPr/>
            </p:nvSpPr>
            <p:spPr bwMode="auto">
              <a:xfrm>
                <a:off x="5545620" y="5077050"/>
                <a:ext cx="1589613" cy="880199"/>
              </a:xfrm>
              <a:prstGeom prst="roundRect">
                <a:avLst>
                  <a:gd name="adj" fmla="val 7450"/>
                </a:avLst>
              </a:prstGeom>
              <a:noFill/>
              <a:ln w="19050" cap="rnd" cmpd="sng" algn="ctr">
                <a:solidFill>
                  <a:srgbClr val="FFFFFF"/>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ounded Rectangle 157">
                <a:extLst>
                  <a:ext uri="{FF2B5EF4-FFF2-40B4-BE49-F238E27FC236}">
                    <a16:creationId xmlns:a16="http://schemas.microsoft.com/office/drawing/2014/main" id="{4604FF83-EF21-89AD-2E6C-98B8BA5AABF2}"/>
                  </a:ext>
                </a:extLst>
              </p:cNvPr>
              <p:cNvSpPr/>
              <p:nvPr/>
            </p:nvSpPr>
            <p:spPr bwMode="auto">
              <a:xfrm>
                <a:off x="732168" y="5077050"/>
                <a:ext cx="2965472" cy="880199"/>
              </a:xfrm>
              <a:prstGeom prst="roundRect">
                <a:avLst>
                  <a:gd name="adj" fmla="val 7450"/>
                </a:avLst>
              </a:prstGeom>
              <a:noFill/>
              <a:ln w="19050" cap="rnd" cmpd="sng" algn="ctr">
                <a:solidFill>
                  <a:srgbClr val="FFFFFF"/>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nvGrpSpPr>
              <p:cNvPr id="21" name="Group 20">
                <a:extLst>
                  <a:ext uri="{FF2B5EF4-FFF2-40B4-BE49-F238E27FC236}">
                    <a16:creationId xmlns:a16="http://schemas.microsoft.com/office/drawing/2014/main" id="{5D1A77D8-3BB0-7ADF-4230-3770CE1E7A16}"/>
                  </a:ext>
                </a:extLst>
              </p:cNvPr>
              <p:cNvGrpSpPr/>
              <p:nvPr/>
            </p:nvGrpSpPr>
            <p:grpSpPr>
              <a:xfrm>
                <a:off x="1107832" y="4769272"/>
                <a:ext cx="2214144" cy="307778"/>
                <a:chOff x="1111687" y="4671359"/>
                <a:chExt cx="2214144" cy="307778"/>
              </a:xfrm>
            </p:grpSpPr>
            <p:cxnSp>
              <p:nvCxnSpPr>
                <p:cNvPr id="28" name="Straight Connector 27">
                  <a:extLst>
                    <a:ext uri="{FF2B5EF4-FFF2-40B4-BE49-F238E27FC236}">
                      <a16:creationId xmlns:a16="http://schemas.microsoft.com/office/drawing/2014/main" id="{DC8CFA99-8475-27B9-07E3-BF7FCE6C0191}"/>
                    </a:ext>
                  </a:extLst>
                </p:cNvPr>
                <p:cNvCxnSpPr>
                  <a:cxnSpLocks/>
                </p:cNvCxnSpPr>
                <p:nvPr/>
              </p:nvCxnSpPr>
              <p:spPr>
                <a:xfrm flipV="1">
                  <a:off x="2440174"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29" name="Straight Connector 28">
                  <a:extLst>
                    <a:ext uri="{FF2B5EF4-FFF2-40B4-BE49-F238E27FC236}">
                      <a16:creationId xmlns:a16="http://schemas.microsoft.com/office/drawing/2014/main" id="{4B449799-06B2-2479-BB53-67E68B235DB9}"/>
                    </a:ext>
                  </a:extLst>
                </p:cNvPr>
                <p:cNvCxnSpPr>
                  <a:cxnSpLocks/>
                </p:cNvCxnSpPr>
                <p:nvPr/>
              </p:nvCxnSpPr>
              <p:spPr>
                <a:xfrm flipV="1">
                  <a:off x="1111687"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30" name="Straight Connector 29">
                  <a:extLst>
                    <a:ext uri="{FF2B5EF4-FFF2-40B4-BE49-F238E27FC236}">
                      <a16:creationId xmlns:a16="http://schemas.microsoft.com/office/drawing/2014/main" id="{40BD836E-E156-E5AC-9F20-DDE190968D1D}"/>
                    </a:ext>
                  </a:extLst>
                </p:cNvPr>
                <p:cNvCxnSpPr>
                  <a:cxnSpLocks/>
                </p:cNvCxnSpPr>
                <p:nvPr/>
              </p:nvCxnSpPr>
              <p:spPr>
                <a:xfrm flipV="1">
                  <a:off x="1554516"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31" name="Straight Connector 30">
                  <a:extLst>
                    <a:ext uri="{FF2B5EF4-FFF2-40B4-BE49-F238E27FC236}">
                      <a16:creationId xmlns:a16="http://schemas.microsoft.com/office/drawing/2014/main" id="{636429E9-6B7F-B4B3-22D9-5AC0247F6C7D}"/>
                    </a:ext>
                  </a:extLst>
                </p:cNvPr>
                <p:cNvCxnSpPr>
                  <a:cxnSpLocks/>
                </p:cNvCxnSpPr>
                <p:nvPr/>
              </p:nvCxnSpPr>
              <p:spPr>
                <a:xfrm flipV="1">
                  <a:off x="1997345"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32" name="Straight Connector 31">
                  <a:extLst>
                    <a:ext uri="{FF2B5EF4-FFF2-40B4-BE49-F238E27FC236}">
                      <a16:creationId xmlns:a16="http://schemas.microsoft.com/office/drawing/2014/main" id="{D7DDF9C2-5743-56B3-F968-42F5DFB190E8}"/>
                    </a:ext>
                  </a:extLst>
                </p:cNvPr>
                <p:cNvCxnSpPr>
                  <a:cxnSpLocks/>
                </p:cNvCxnSpPr>
                <p:nvPr/>
              </p:nvCxnSpPr>
              <p:spPr>
                <a:xfrm flipV="1">
                  <a:off x="2883003"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33" name="Straight Connector 32">
                  <a:extLst>
                    <a:ext uri="{FF2B5EF4-FFF2-40B4-BE49-F238E27FC236}">
                      <a16:creationId xmlns:a16="http://schemas.microsoft.com/office/drawing/2014/main" id="{6EC9D82D-6399-FC97-53E7-0CD18B3BA732}"/>
                    </a:ext>
                  </a:extLst>
                </p:cNvPr>
                <p:cNvCxnSpPr>
                  <a:cxnSpLocks/>
                </p:cNvCxnSpPr>
                <p:nvPr/>
              </p:nvCxnSpPr>
              <p:spPr>
                <a:xfrm flipV="1">
                  <a:off x="3325831" y="4671359"/>
                  <a:ext cx="0" cy="307778"/>
                </a:xfrm>
                <a:prstGeom prst="line">
                  <a:avLst/>
                </a:prstGeom>
                <a:noFill/>
                <a:ln w="19050" cap="rnd" cmpd="sng" algn="ctr">
                  <a:solidFill>
                    <a:srgbClr val="FFFFFF"/>
                  </a:solidFill>
                  <a:prstDash val="sysDash"/>
                  <a:headEnd type="none" w="med" len="med"/>
                  <a:tailEnd type="arrow" w="lg" len="sm"/>
                </a:ln>
                <a:effectLst/>
              </p:spPr>
            </p:cxnSp>
          </p:grpSp>
          <p:grpSp>
            <p:nvGrpSpPr>
              <p:cNvPr id="22" name="Group 21">
                <a:extLst>
                  <a:ext uri="{FF2B5EF4-FFF2-40B4-BE49-F238E27FC236}">
                    <a16:creationId xmlns:a16="http://schemas.microsoft.com/office/drawing/2014/main" id="{46DAF3E2-5696-5A65-4651-2F5E39005D43}"/>
                  </a:ext>
                </a:extLst>
              </p:cNvPr>
              <p:cNvGrpSpPr/>
              <p:nvPr/>
            </p:nvGrpSpPr>
            <p:grpSpPr>
              <a:xfrm>
                <a:off x="4352564" y="4769272"/>
                <a:ext cx="535079" cy="307778"/>
                <a:chOff x="4294487" y="4671359"/>
                <a:chExt cx="535079" cy="307778"/>
              </a:xfrm>
            </p:grpSpPr>
            <p:cxnSp>
              <p:nvCxnSpPr>
                <p:cNvPr id="26" name="Straight Connector 25">
                  <a:extLst>
                    <a:ext uri="{FF2B5EF4-FFF2-40B4-BE49-F238E27FC236}">
                      <a16:creationId xmlns:a16="http://schemas.microsoft.com/office/drawing/2014/main" id="{E0B2C7DC-C973-C69B-134E-75D3D55F9DD6}"/>
                    </a:ext>
                  </a:extLst>
                </p:cNvPr>
                <p:cNvCxnSpPr>
                  <a:cxnSpLocks/>
                </p:cNvCxnSpPr>
                <p:nvPr/>
              </p:nvCxnSpPr>
              <p:spPr>
                <a:xfrm flipV="1">
                  <a:off x="4294487"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27" name="Straight Connector 26">
                  <a:extLst>
                    <a:ext uri="{FF2B5EF4-FFF2-40B4-BE49-F238E27FC236}">
                      <a16:creationId xmlns:a16="http://schemas.microsoft.com/office/drawing/2014/main" id="{8B8BDDD3-708D-EADA-A101-9836262797A7}"/>
                    </a:ext>
                  </a:extLst>
                </p:cNvPr>
                <p:cNvCxnSpPr>
                  <a:cxnSpLocks/>
                </p:cNvCxnSpPr>
                <p:nvPr/>
              </p:nvCxnSpPr>
              <p:spPr>
                <a:xfrm flipV="1">
                  <a:off x="4829566" y="4671359"/>
                  <a:ext cx="0" cy="307778"/>
                </a:xfrm>
                <a:prstGeom prst="line">
                  <a:avLst/>
                </a:prstGeom>
                <a:noFill/>
                <a:ln w="19050" cap="rnd" cmpd="sng" algn="ctr">
                  <a:solidFill>
                    <a:srgbClr val="FFFFFF"/>
                  </a:solidFill>
                  <a:prstDash val="sysDash"/>
                  <a:headEnd type="none" w="med" len="med"/>
                  <a:tailEnd type="arrow" w="lg" len="sm"/>
                </a:ln>
                <a:effectLst/>
              </p:spPr>
            </p:cxnSp>
          </p:grpSp>
          <p:grpSp>
            <p:nvGrpSpPr>
              <p:cNvPr id="23" name="Group 22">
                <a:extLst>
                  <a:ext uri="{FF2B5EF4-FFF2-40B4-BE49-F238E27FC236}">
                    <a16:creationId xmlns:a16="http://schemas.microsoft.com/office/drawing/2014/main" id="{7DE172AA-A7B9-A42A-501B-D21ED61B92D3}"/>
                  </a:ext>
                </a:extLst>
              </p:cNvPr>
              <p:cNvGrpSpPr/>
              <p:nvPr/>
            </p:nvGrpSpPr>
            <p:grpSpPr>
              <a:xfrm>
                <a:off x="6072887" y="4769272"/>
                <a:ext cx="535079" cy="307778"/>
                <a:chOff x="4294487" y="4671359"/>
                <a:chExt cx="535079" cy="307778"/>
              </a:xfrm>
            </p:grpSpPr>
            <p:cxnSp>
              <p:nvCxnSpPr>
                <p:cNvPr id="24" name="Straight Connector 23">
                  <a:extLst>
                    <a:ext uri="{FF2B5EF4-FFF2-40B4-BE49-F238E27FC236}">
                      <a16:creationId xmlns:a16="http://schemas.microsoft.com/office/drawing/2014/main" id="{F0BF5BB7-C63F-0011-C841-0B9D904E8D50}"/>
                    </a:ext>
                  </a:extLst>
                </p:cNvPr>
                <p:cNvCxnSpPr>
                  <a:cxnSpLocks/>
                </p:cNvCxnSpPr>
                <p:nvPr/>
              </p:nvCxnSpPr>
              <p:spPr>
                <a:xfrm flipV="1">
                  <a:off x="4294487"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25" name="Straight Connector 24">
                  <a:extLst>
                    <a:ext uri="{FF2B5EF4-FFF2-40B4-BE49-F238E27FC236}">
                      <a16:creationId xmlns:a16="http://schemas.microsoft.com/office/drawing/2014/main" id="{1108AA86-7758-054F-157E-31842034F73B}"/>
                    </a:ext>
                  </a:extLst>
                </p:cNvPr>
                <p:cNvCxnSpPr>
                  <a:cxnSpLocks/>
                </p:cNvCxnSpPr>
                <p:nvPr/>
              </p:nvCxnSpPr>
              <p:spPr>
                <a:xfrm flipV="1">
                  <a:off x="4829566" y="4671359"/>
                  <a:ext cx="0" cy="307778"/>
                </a:xfrm>
                <a:prstGeom prst="line">
                  <a:avLst/>
                </a:prstGeom>
                <a:noFill/>
                <a:ln w="19050" cap="rnd" cmpd="sng" algn="ctr">
                  <a:solidFill>
                    <a:srgbClr val="FFFFFF"/>
                  </a:solidFill>
                  <a:prstDash val="sysDash"/>
                  <a:headEnd type="none" w="med" len="med"/>
                  <a:tailEnd type="arrow" w="lg" len="sm"/>
                </a:ln>
                <a:effectLst/>
              </p:spPr>
            </p:cxnSp>
          </p:grpSp>
        </p:grpSp>
        <p:sp>
          <p:nvSpPr>
            <p:cNvPr id="17" name="Arc 16">
              <a:extLst>
                <a:ext uri="{FF2B5EF4-FFF2-40B4-BE49-F238E27FC236}">
                  <a16:creationId xmlns:a16="http://schemas.microsoft.com/office/drawing/2014/main" id="{5D90D186-58DF-0388-0997-58F3C5D2DDF6}"/>
                </a:ext>
              </a:extLst>
            </p:cNvPr>
            <p:cNvSpPr/>
            <p:nvPr/>
          </p:nvSpPr>
          <p:spPr>
            <a:xfrm>
              <a:off x="5720398" y="3520608"/>
              <a:ext cx="799346" cy="799346"/>
            </a:xfrm>
            <a:prstGeom prst="arc">
              <a:avLst>
                <a:gd name="adj1" fmla="val 10606347"/>
                <a:gd name="adj2" fmla="val 0"/>
              </a:avLst>
            </a:prstGeom>
            <a:noFill/>
            <a:ln w="19050" cap="rnd" cmpd="sng" algn="ctr">
              <a:solidFill>
                <a:srgbClr val="FFFFFF"/>
              </a:solidFill>
              <a:prstDash val="dash"/>
              <a:headEnd type="arrow" w="lg" len="sm"/>
              <a:tailEnd type="none" w="lg"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pic>
        <p:nvPicPr>
          <p:cNvPr id="16" name="Picture 15" descr="OneLake logo">
            <a:extLst>
              <a:ext uri="{FF2B5EF4-FFF2-40B4-BE49-F238E27FC236}">
                <a16:creationId xmlns:a16="http://schemas.microsoft.com/office/drawing/2014/main" id="{ABD69114-C0A3-30B5-DA37-EED3D33AA1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68547" y="171501"/>
            <a:ext cx="359277" cy="359978"/>
          </a:xfrm>
          <a:prstGeom prst="rect">
            <a:avLst/>
          </a:prstGeom>
        </p:spPr>
      </p:pic>
      <p:sp>
        <p:nvSpPr>
          <p:cNvPr id="6" name="Slide Number Placeholder 5">
            <a:extLst>
              <a:ext uri="{FF2B5EF4-FFF2-40B4-BE49-F238E27FC236}">
                <a16:creationId xmlns:a16="http://schemas.microsoft.com/office/drawing/2014/main" id="{7097DB23-85F8-3B4C-B537-9C5275380B3E}"/>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21</a:t>
            </a:fld>
            <a:endParaRPr lang="en-US"/>
          </a:p>
        </p:txBody>
      </p:sp>
      <p:sp>
        <p:nvSpPr>
          <p:cNvPr id="5" name="Footer Placeholder 4">
            <a:extLst>
              <a:ext uri="{FF2B5EF4-FFF2-40B4-BE49-F238E27FC236}">
                <a16:creationId xmlns:a16="http://schemas.microsoft.com/office/drawing/2014/main" id="{6BC7BA38-A567-AD42-9413-EFC57130581F}"/>
              </a:ext>
              <a:ext uri="{C183D7F6-B498-43B3-948B-1728B52AA6E4}">
                <adec:decorative xmlns:adec="http://schemas.microsoft.com/office/drawing/2017/decorative" val="1"/>
              </a:ext>
            </a:extLst>
          </p:cNvPr>
          <p:cNvSpPr>
            <a:spLocks noGrp="1"/>
          </p:cNvSpPr>
          <p:nvPr>
            <p:ph type="ftr" sz="quarter" idx="24"/>
          </p:nvPr>
        </p:nvSpPr>
        <p:spPr>
          <a:xfrm>
            <a:off x="1007096" y="6311900"/>
            <a:ext cx="2826187" cy="365125"/>
          </a:xfrm>
        </p:spPr>
        <p:txBody>
          <a:bodyPr/>
          <a:lstStyle/>
          <a:p>
            <a:r>
              <a:rPr lang="en-US"/>
              <a:t>Microsoft Fabric / Data engineering</a:t>
            </a:r>
          </a:p>
        </p:txBody>
      </p:sp>
    </p:spTree>
    <p:extLst>
      <p:ext uri="{BB962C8B-B14F-4D97-AF65-F5344CB8AC3E}">
        <p14:creationId xmlns:p14="http://schemas.microsoft.com/office/powerpoint/2010/main" val="2373756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2C3E-1AAC-8147-829C-A7978E103EEB}"/>
              </a:ext>
            </a:extLst>
          </p:cNvPr>
          <p:cNvSpPr>
            <a:spLocks noGrp="1"/>
          </p:cNvSpPr>
          <p:nvPr>
            <p:ph type="title"/>
          </p:nvPr>
        </p:nvSpPr>
        <p:spPr/>
        <p:txBody>
          <a:bodyPr>
            <a:normAutofit fontScale="90000"/>
          </a:bodyPr>
          <a:lstStyle/>
          <a:p>
            <a:r>
              <a:rPr lang="en-US">
                <a:solidFill>
                  <a:srgbClr val="117865"/>
                </a:solidFill>
              </a:rPr>
              <a:t>Common analytics scenarios</a:t>
            </a:r>
          </a:p>
        </p:txBody>
      </p:sp>
      <p:sp>
        <p:nvSpPr>
          <p:cNvPr id="42" name="Rounded Rectangle 41">
            <a:extLst>
              <a:ext uri="{FF2B5EF4-FFF2-40B4-BE49-F238E27FC236}">
                <a16:creationId xmlns:a16="http://schemas.microsoft.com/office/drawing/2014/main" id="{776F6F8C-5A6C-9D4F-3A0E-934C52CD3EEC}"/>
              </a:ext>
              <a:ext uri="{C183D7F6-B498-43B3-948B-1728B52AA6E4}">
                <adec:decorative xmlns:adec="http://schemas.microsoft.com/office/drawing/2017/decorative" val="1"/>
              </a:ext>
            </a:extLst>
          </p:cNvPr>
          <p:cNvSpPr/>
          <p:nvPr/>
        </p:nvSpPr>
        <p:spPr bwMode="auto">
          <a:xfrm>
            <a:off x="543811" y="1571410"/>
            <a:ext cx="2651760" cy="4499573"/>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5">
            <a:extLst>
              <a:ext uri="{FF2B5EF4-FFF2-40B4-BE49-F238E27FC236}">
                <a16:creationId xmlns:a16="http://schemas.microsoft.com/office/drawing/2014/main" id="{218B21CB-BB6E-7244-9F72-19BD8FA822A6}"/>
              </a:ext>
            </a:extLst>
          </p:cNvPr>
          <p:cNvSpPr txBox="1">
            <a:spLocks/>
          </p:cNvSpPr>
          <p:nvPr/>
        </p:nvSpPr>
        <p:spPr>
          <a:xfrm>
            <a:off x="668673" y="1960057"/>
            <a:ext cx="2402035" cy="4445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7000"/>
              </a:lnSpc>
              <a:spcBef>
                <a:spcPts val="0"/>
              </a:spcBef>
              <a:spcAft>
                <a:spcPts val="800"/>
              </a:spcAft>
              <a:buNone/>
            </a:pPr>
            <a:r>
              <a:rPr lang="en-US" sz="1800" b="1">
                <a:solidFill>
                  <a:srgbClr val="000000"/>
                </a:solidFill>
                <a:effectLst/>
                <a:latin typeface="Segoe UI" panose="020B0502040204020203" pitchFamily="34" charset="0"/>
                <a:ea typeface="Yu Mincho" panose="02020400000000000000" pitchFamily="18" charset="-128"/>
                <a:cs typeface="Arial" panose="020B0604020202020204" pitchFamily="34" charset="0"/>
              </a:rPr>
              <a:t>Lakehouse </a:t>
            </a:r>
            <a:endParaRPr lang="en-US" sz="1800" b="1">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Icon of two houses representing a Data Lakehouse">
            <a:extLst>
              <a:ext uri="{FF2B5EF4-FFF2-40B4-BE49-F238E27FC236}">
                <a16:creationId xmlns:a16="http://schemas.microsoft.com/office/drawing/2014/main" id="{8E622609-AB25-759E-EF3B-C96396A11484}"/>
              </a:ext>
            </a:extLst>
          </p:cNvPr>
          <p:cNvPicPr>
            <a:picLocks noChangeAspect="1"/>
          </p:cNvPicPr>
          <p:nvPr/>
        </p:nvPicPr>
        <p:blipFill>
          <a:blip r:embed="rId3"/>
          <a:stretch>
            <a:fillRect/>
          </a:stretch>
        </p:blipFill>
        <p:spPr>
          <a:xfrm>
            <a:off x="1596640" y="2829232"/>
            <a:ext cx="546100" cy="444500"/>
          </a:xfrm>
          <a:prstGeom prst="rect">
            <a:avLst/>
          </a:prstGeom>
        </p:spPr>
      </p:pic>
      <p:cxnSp>
        <p:nvCxnSpPr>
          <p:cNvPr id="15" name="Straight Arrow Connector 14" descr="A double headed arrow that connects to ">
            <a:extLst>
              <a:ext uri="{FF2B5EF4-FFF2-40B4-BE49-F238E27FC236}">
                <a16:creationId xmlns:a16="http://schemas.microsoft.com/office/drawing/2014/main" id="{998268A1-E1F5-DC7A-5921-E4EC13402EF4}"/>
              </a:ext>
            </a:extLst>
          </p:cNvPr>
          <p:cNvCxnSpPr>
            <a:cxnSpLocks/>
          </p:cNvCxnSpPr>
          <p:nvPr/>
        </p:nvCxnSpPr>
        <p:spPr>
          <a:xfrm>
            <a:off x="1869690" y="3592830"/>
            <a:ext cx="0" cy="786384"/>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Icon representing organizing data with a notebook">
            <a:extLst>
              <a:ext uri="{FF2B5EF4-FFF2-40B4-BE49-F238E27FC236}">
                <a16:creationId xmlns:a16="http://schemas.microsoft.com/office/drawing/2014/main" id="{AAB87E05-CC82-1F08-3D21-E47EC291B064}"/>
              </a:ext>
            </a:extLst>
          </p:cNvPr>
          <p:cNvPicPr>
            <a:picLocks noChangeAspect="1"/>
          </p:cNvPicPr>
          <p:nvPr/>
        </p:nvPicPr>
        <p:blipFill>
          <a:blip r:embed="rId4"/>
          <a:stretch>
            <a:fillRect/>
          </a:stretch>
        </p:blipFill>
        <p:spPr>
          <a:xfrm>
            <a:off x="1666490" y="4698312"/>
            <a:ext cx="406400" cy="482600"/>
          </a:xfrm>
          <a:prstGeom prst="rect">
            <a:avLst/>
          </a:prstGeom>
        </p:spPr>
      </p:pic>
      <p:sp>
        <p:nvSpPr>
          <p:cNvPr id="43" name="Rounded Rectangle 42">
            <a:extLst>
              <a:ext uri="{FF2B5EF4-FFF2-40B4-BE49-F238E27FC236}">
                <a16:creationId xmlns:a16="http://schemas.microsoft.com/office/drawing/2014/main" id="{B6870305-0B55-1F1B-1805-AFB6DA1A02DA}"/>
              </a:ext>
              <a:ext uri="{C183D7F6-B498-43B3-948B-1728B52AA6E4}">
                <adec:decorative xmlns:adec="http://schemas.microsoft.com/office/drawing/2017/decorative" val="1"/>
              </a:ext>
            </a:extLst>
          </p:cNvPr>
          <p:cNvSpPr/>
          <p:nvPr/>
        </p:nvSpPr>
        <p:spPr bwMode="auto">
          <a:xfrm>
            <a:off x="3320750" y="1571410"/>
            <a:ext cx="2651760" cy="4499573"/>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E8CC9532-0788-B14D-BD2C-0AB827FF2A4A}"/>
              </a:ext>
            </a:extLst>
          </p:cNvPr>
          <p:cNvSpPr txBox="1">
            <a:spLocks/>
          </p:cNvSpPr>
          <p:nvPr/>
        </p:nvSpPr>
        <p:spPr>
          <a:xfrm>
            <a:off x="3301684" y="1954612"/>
            <a:ext cx="2689893" cy="3429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indent="0" algn="ctr">
              <a:spcBef>
                <a:spcPts val="0"/>
              </a:spcBef>
              <a:spcAft>
                <a:spcPts val="800"/>
              </a:spcAft>
              <a:buNone/>
            </a:pPr>
            <a:r>
              <a:rPr lang="en-US" sz="1800" b="1">
                <a:solidFill>
                  <a:srgbClr val="000000"/>
                </a:solidFill>
                <a:effectLst/>
                <a:latin typeface="Segoe UI" panose="020B0502040204020203" pitchFamily="34" charset="0"/>
                <a:ea typeface="Yu Mincho" panose="02020400000000000000" pitchFamily="18" charset="-128"/>
              </a:rPr>
              <a:t>Data Warehouse</a:t>
            </a:r>
            <a:endParaRPr lang="en-US" sz="1800" b="1">
              <a:effectLst/>
              <a:latin typeface="Calibri" panose="020F0502020204030204" pitchFamily="34" charset="0"/>
              <a:ea typeface="Calibri" panose="020F0502020204030204" pitchFamily="34" charset="0"/>
              <a:cs typeface="Arial" panose="020B0604020202020204" pitchFamily="34" charset="0"/>
            </a:endParaRPr>
          </a:p>
        </p:txBody>
      </p:sp>
      <p:pic>
        <p:nvPicPr>
          <p:cNvPr id="20" name="Picture 19" descr="Icon of a big building representing a Data Warehouse">
            <a:extLst>
              <a:ext uri="{FF2B5EF4-FFF2-40B4-BE49-F238E27FC236}">
                <a16:creationId xmlns:a16="http://schemas.microsoft.com/office/drawing/2014/main" id="{D28BBB92-7ACB-9029-3D25-721C5B8E9C39}"/>
              </a:ext>
            </a:extLst>
          </p:cNvPr>
          <p:cNvPicPr>
            <a:picLocks noChangeAspect="1"/>
          </p:cNvPicPr>
          <p:nvPr/>
        </p:nvPicPr>
        <p:blipFill>
          <a:blip r:embed="rId5"/>
          <a:stretch>
            <a:fillRect/>
          </a:stretch>
        </p:blipFill>
        <p:spPr>
          <a:xfrm>
            <a:off x="4379930" y="2930832"/>
            <a:ext cx="533400" cy="342900"/>
          </a:xfrm>
          <a:prstGeom prst="rect">
            <a:avLst/>
          </a:prstGeom>
        </p:spPr>
      </p:pic>
      <p:cxnSp>
        <p:nvCxnSpPr>
          <p:cNvPr id="21" name="Straight Arrow Connector 20" descr="A double headed arrow that connects to ">
            <a:extLst>
              <a:ext uri="{FF2B5EF4-FFF2-40B4-BE49-F238E27FC236}">
                <a16:creationId xmlns:a16="http://schemas.microsoft.com/office/drawing/2014/main" id="{448EBE70-B6D6-0230-0BD1-2F4895AEE292}"/>
              </a:ext>
            </a:extLst>
          </p:cNvPr>
          <p:cNvCxnSpPr>
            <a:cxnSpLocks/>
          </p:cNvCxnSpPr>
          <p:nvPr/>
        </p:nvCxnSpPr>
        <p:spPr>
          <a:xfrm>
            <a:off x="4646630" y="3592830"/>
            <a:ext cx="0" cy="786384"/>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Website" descr="Icon of multiple app windows representing organized data">
            <a:extLst>
              <a:ext uri="{FF2B5EF4-FFF2-40B4-BE49-F238E27FC236}">
                <a16:creationId xmlns:a16="http://schemas.microsoft.com/office/drawing/2014/main" id="{2996932E-E653-FEED-BC00-A01A2B932C39}"/>
              </a:ext>
            </a:extLst>
          </p:cNvPr>
          <p:cNvSpPr>
            <a:spLocks noChangeAspect="1" noEditPoints="1"/>
          </p:cNvSpPr>
          <p:nvPr/>
        </p:nvSpPr>
        <p:spPr bwMode="auto">
          <a:xfrm>
            <a:off x="4437916" y="4815152"/>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ounded Rectangle 43">
            <a:extLst>
              <a:ext uri="{FF2B5EF4-FFF2-40B4-BE49-F238E27FC236}">
                <a16:creationId xmlns:a16="http://schemas.microsoft.com/office/drawing/2014/main" id="{1D9B75CF-A382-0D60-D888-BC2388B9A998}"/>
              </a:ext>
              <a:ext uri="{C183D7F6-B498-43B3-948B-1728B52AA6E4}">
                <adec:decorative xmlns:adec="http://schemas.microsoft.com/office/drawing/2017/decorative" val="1"/>
              </a:ext>
            </a:extLst>
          </p:cNvPr>
          <p:cNvSpPr/>
          <p:nvPr/>
        </p:nvSpPr>
        <p:spPr bwMode="auto">
          <a:xfrm>
            <a:off x="6100685" y="1571410"/>
            <a:ext cx="2651760" cy="4499573"/>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 Placeholder 5">
            <a:extLst>
              <a:ext uri="{FF2B5EF4-FFF2-40B4-BE49-F238E27FC236}">
                <a16:creationId xmlns:a16="http://schemas.microsoft.com/office/drawing/2014/main" id="{102BE1A5-E852-7C4C-93F9-9583E42A0801}"/>
              </a:ext>
            </a:extLst>
          </p:cNvPr>
          <p:cNvSpPr txBox="1">
            <a:spLocks/>
          </p:cNvSpPr>
          <p:nvPr/>
        </p:nvSpPr>
        <p:spPr>
          <a:xfrm>
            <a:off x="6146567" y="1954612"/>
            <a:ext cx="2570323" cy="106904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7000"/>
              </a:lnSpc>
              <a:spcBef>
                <a:spcPts val="0"/>
              </a:spcBef>
              <a:spcAft>
                <a:spcPts val="800"/>
              </a:spcAft>
              <a:buNone/>
            </a:pPr>
            <a:r>
              <a:rPr lang="en-US" sz="1800" b="1" i="0">
                <a:solidFill>
                  <a:srgbClr val="000000"/>
                </a:solidFill>
                <a:effectLst/>
                <a:latin typeface="Segoe UI" panose="020B0502040204020203" pitchFamily="34" charset="0"/>
              </a:rPr>
              <a:t>Data Science</a:t>
            </a:r>
            <a:endParaRPr lang="en-US" sz="1800" b="1">
              <a:effectLst/>
              <a:ea typeface="Calibri" panose="020F0502020204030204" pitchFamily="34" charset="0"/>
              <a:cs typeface="Arial" panose="020B0604020202020204" pitchFamily="34" charset="0"/>
            </a:endParaRPr>
          </a:p>
        </p:txBody>
      </p:sp>
      <p:pic>
        <p:nvPicPr>
          <p:cNvPr id="28" name="Picture 27" descr="Icon of two houses representing a Data Lakehouse">
            <a:extLst>
              <a:ext uri="{FF2B5EF4-FFF2-40B4-BE49-F238E27FC236}">
                <a16:creationId xmlns:a16="http://schemas.microsoft.com/office/drawing/2014/main" id="{2B5F6E5D-ED5B-C458-13D8-6684DEA442FB}"/>
              </a:ext>
            </a:extLst>
          </p:cNvPr>
          <p:cNvPicPr>
            <a:picLocks noChangeAspect="1"/>
          </p:cNvPicPr>
          <p:nvPr/>
        </p:nvPicPr>
        <p:blipFill>
          <a:blip r:embed="rId3"/>
          <a:stretch>
            <a:fillRect/>
          </a:stretch>
        </p:blipFill>
        <p:spPr>
          <a:xfrm>
            <a:off x="7158678" y="2829232"/>
            <a:ext cx="546100" cy="444500"/>
          </a:xfrm>
          <a:prstGeom prst="rect">
            <a:avLst/>
          </a:prstGeom>
        </p:spPr>
      </p:pic>
      <p:grpSp>
        <p:nvGrpSpPr>
          <p:cNvPr id="47" name="Group 46" descr="A 2-end double headed arrow that connects to ">
            <a:extLst>
              <a:ext uri="{FF2B5EF4-FFF2-40B4-BE49-F238E27FC236}">
                <a16:creationId xmlns:a16="http://schemas.microsoft.com/office/drawing/2014/main" id="{68E266BF-AEB6-859B-DA12-14791AF6C371}"/>
              </a:ext>
            </a:extLst>
          </p:cNvPr>
          <p:cNvGrpSpPr/>
          <p:nvPr/>
        </p:nvGrpSpPr>
        <p:grpSpPr>
          <a:xfrm>
            <a:off x="6975855" y="3592830"/>
            <a:ext cx="911747" cy="786384"/>
            <a:chOff x="6955712" y="3592830"/>
            <a:chExt cx="911747" cy="786384"/>
          </a:xfrm>
        </p:grpSpPr>
        <p:cxnSp>
          <p:nvCxnSpPr>
            <p:cNvPr id="29" name="Elbow Connector 28">
              <a:extLst>
                <a:ext uri="{FF2B5EF4-FFF2-40B4-BE49-F238E27FC236}">
                  <a16:creationId xmlns:a16="http://schemas.microsoft.com/office/drawing/2014/main" id="{AC42EC44-7972-8A72-21FB-B8A068B481BA}"/>
                </a:ext>
              </a:extLst>
            </p:cNvPr>
            <p:cNvCxnSpPr>
              <a:cxnSpLocks/>
            </p:cNvCxnSpPr>
            <p:nvPr/>
          </p:nvCxnSpPr>
          <p:spPr>
            <a:xfrm rot="5400000">
              <a:off x="6785987" y="3762555"/>
              <a:ext cx="786384" cy="446933"/>
            </a:xfrm>
            <a:prstGeom prst="bentConnector3">
              <a:avLst>
                <a:gd name="adj1" fmla="val 50000"/>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81C2373-D370-85D7-6ACF-FEE1C3125DFF}"/>
                </a:ext>
              </a:extLst>
            </p:cNvPr>
            <p:cNvCxnSpPr>
              <a:cxnSpLocks/>
            </p:cNvCxnSpPr>
            <p:nvPr/>
          </p:nvCxnSpPr>
          <p:spPr>
            <a:xfrm rot="16200000" flipH="1">
              <a:off x="7241860" y="3753614"/>
              <a:ext cx="786384" cy="464815"/>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descr="Icon of box representing Models">
            <a:extLst>
              <a:ext uri="{FF2B5EF4-FFF2-40B4-BE49-F238E27FC236}">
                <a16:creationId xmlns:a16="http://schemas.microsoft.com/office/drawing/2014/main" id="{2590F03D-91FD-D587-EAB5-282676E2F7CD}"/>
              </a:ext>
            </a:extLst>
          </p:cNvPr>
          <p:cNvPicPr>
            <a:picLocks noChangeAspect="1"/>
          </p:cNvPicPr>
          <p:nvPr/>
        </p:nvPicPr>
        <p:blipFill>
          <a:blip r:embed="rId6"/>
          <a:stretch>
            <a:fillRect/>
          </a:stretch>
        </p:blipFill>
        <p:spPr>
          <a:xfrm>
            <a:off x="6790116" y="4685612"/>
            <a:ext cx="444500" cy="495300"/>
          </a:xfrm>
          <a:prstGeom prst="rect">
            <a:avLst/>
          </a:prstGeom>
        </p:spPr>
      </p:pic>
      <p:sp>
        <p:nvSpPr>
          <p:cNvPr id="24" name="Beaker_F196" descr="Icon of a scientific flask with liquid in it representing experiments">
            <a:extLst>
              <a:ext uri="{FF2B5EF4-FFF2-40B4-BE49-F238E27FC236}">
                <a16:creationId xmlns:a16="http://schemas.microsoft.com/office/drawing/2014/main" id="{7C006FD9-412E-25C8-346B-CD57B848DD5F}"/>
              </a:ext>
            </a:extLst>
          </p:cNvPr>
          <p:cNvSpPr>
            <a:spLocks noChangeAspect="1" noEditPoints="1"/>
          </p:cNvSpPr>
          <p:nvPr/>
        </p:nvSpPr>
        <p:spPr bwMode="auto">
          <a:xfrm>
            <a:off x="7756785" y="4750382"/>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ounded Rectangle 44">
            <a:extLst>
              <a:ext uri="{FF2B5EF4-FFF2-40B4-BE49-F238E27FC236}">
                <a16:creationId xmlns:a16="http://schemas.microsoft.com/office/drawing/2014/main" id="{6810ACA8-DD16-3AF9-34DD-C1C0114745B1}"/>
              </a:ext>
              <a:ext uri="{C183D7F6-B498-43B3-948B-1728B52AA6E4}">
                <adec:decorative xmlns:adec="http://schemas.microsoft.com/office/drawing/2017/decorative" val="1"/>
              </a:ext>
            </a:extLst>
          </p:cNvPr>
          <p:cNvSpPr/>
          <p:nvPr/>
        </p:nvSpPr>
        <p:spPr bwMode="auto">
          <a:xfrm>
            <a:off x="8879123" y="1571410"/>
            <a:ext cx="2651760" cy="4499573"/>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5">
            <a:extLst>
              <a:ext uri="{FF2B5EF4-FFF2-40B4-BE49-F238E27FC236}">
                <a16:creationId xmlns:a16="http://schemas.microsoft.com/office/drawing/2014/main" id="{F3831940-0BD2-B8F8-5C8D-EEAFDC5742C1}"/>
              </a:ext>
            </a:extLst>
          </p:cNvPr>
          <p:cNvSpPr txBox="1">
            <a:spLocks/>
          </p:cNvSpPr>
          <p:nvPr/>
        </p:nvSpPr>
        <p:spPr>
          <a:xfrm>
            <a:off x="8850041" y="1932838"/>
            <a:ext cx="2689895" cy="106904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a:lnSpc>
                <a:spcPct val="107000"/>
              </a:lnSpc>
              <a:spcBef>
                <a:spcPts val="0"/>
              </a:spcBef>
              <a:spcAft>
                <a:spcPts val="800"/>
              </a:spcAft>
              <a:buNone/>
            </a:pPr>
            <a:r>
              <a:rPr lang="en-US" sz="1800" b="1" i="0">
                <a:solidFill>
                  <a:srgbClr val="000000"/>
                </a:solidFill>
                <a:effectLst/>
                <a:latin typeface="Segoe UI" panose="020B0502040204020203" pitchFamily="34" charset="0"/>
              </a:rPr>
              <a:t>Real Time Analytics</a:t>
            </a:r>
            <a:endParaRPr lang="en-US" sz="1800" b="1">
              <a:solidFill>
                <a:srgbClr val="000000"/>
              </a:solidFill>
              <a:effectLst/>
              <a:ea typeface="Yu Mincho" panose="02020400000000000000" pitchFamily="18" charset="-128"/>
              <a:cs typeface="Arial" panose="020B0604020202020204" pitchFamily="34" charset="0"/>
            </a:endParaRPr>
          </a:p>
        </p:txBody>
      </p:sp>
      <p:sp>
        <p:nvSpPr>
          <p:cNvPr id="33" name="Database_EFC7" descr="Icon of a cylinder representing a data base">
            <a:extLst>
              <a:ext uri="{FF2B5EF4-FFF2-40B4-BE49-F238E27FC236}">
                <a16:creationId xmlns:a16="http://schemas.microsoft.com/office/drawing/2014/main" id="{07EFFF9C-B300-27D1-6872-8226BE8BD889}"/>
              </a:ext>
            </a:extLst>
          </p:cNvPr>
          <p:cNvSpPr>
            <a:spLocks noChangeAspect="1" noEditPoints="1"/>
          </p:cNvSpPr>
          <p:nvPr/>
        </p:nvSpPr>
        <p:spPr bwMode="auto">
          <a:xfrm>
            <a:off x="10036707" y="286225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4" name="Straight Arrow Connector 33" descr="A arrow that connects to ">
            <a:extLst>
              <a:ext uri="{FF2B5EF4-FFF2-40B4-BE49-F238E27FC236}">
                <a16:creationId xmlns:a16="http://schemas.microsoft.com/office/drawing/2014/main" id="{A1A2EDDF-844F-57FC-56BE-79853CDA662F}"/>
              </a:ext>
            </a:extLst>
          </p:cNvPr>
          <p:cNvCxnSpPr>
            <a:cxnSpLocks/>
          </p:cNvCxnSpPr>
          <p:nvPr/>
        </p:nvCxnSpPr>
        <p:spPr>
          <a:xfrm>
            <a:off x="10194988" y="3594819"/>
            <a:ext cx="0" cy="784395"/>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Icon of a house representing a Data Lakehouse">
            <a:extLst>
              <a:ext uri="{FF2B5EF4-FFF2-40B4-BE49-F238E27FC236}">
                <a16:creationId xmlns:a16="http://schemas.microsoft.com/office/drawing/2014/main" id="{7DB2443A-356A-A88F-162D-F83C51C1DE70}"/>
              </a:ext>
            </a:extLst>
          </p:cNvPr>
          <p:cNvPicPr>
            <a:picLocks noChangeAspect="1"/>
          </p:cNvPicPr>
          <p:nvPr/>
        </p:nvPicPr>
        <p:blipFill>
          <a:blip r:embed="rId7"/>
          <a:stretch>
            <a:fillRect/>
          </a:stretch>
        </p:blipFill>
        <p:spPr>
          <a:xfrm>
            <a:off x="9655437" y="4799912"/>
            <a:ext cx="419100" cy="381000"/>
          </a:xfrm>
          <a:prstGeom prst="rect">
            <a:avLst/>
          </a:prstGeom>
        </p:spPr>
      </p:pic>
      <p:pic>
        <p:nvPicPr>
          <p:cNvPr id="31" name="Picture 30" descr="Icon of a big building representing a Data Warehouse">
            <a:extLst>
              <a:ext uri="{FF2B5EF4-FFF2-40B4-BE49-F238E27FC236}">
                <a16:creationId xmlns:a16="http://schemas.microsoft.com/office/drawing/2014/main" id="{45755494-1649-F83D-DBC8-32DB3F7342C8}"/>
              </a:ext>
            </a:extLst>
          </p:cNvPr>
          <p:cNvPicPr>
            <a:picLocks noChangeAspect="1"/>
          </p:cNvPicPr>
          <p:nvPr/>
        </p:nvPicPr>
        <p:blipFill>
          <a:blip r:embed="rId5"/>
          <a:stretch>
            <a:fillRect/>
          </a:stretch>
        </p:blipFill>
        <p:spPr>
          <a:xfrm>
            <a:off x="10201139" y="4838012"/>
            <a:ext cx="533400" cy="342900"/>
          </a:xfrm>
          <a:prstGeom prst="rect">
            <a:avLst/>
          </a:prstGeom>
        </p:spPr>
      </p:pic>
    </p:spTree>
    <p:extLst>
      <p:ext uri="{BB962C8B-B14F-4D97-AF65-F5344CB8AC3E}">
        <p14:creationId xmlns:p14="http://schemas.microsoft.com/office/powerpoint/2010/main" val="1799733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70E0-0746-EC4A-BFA8-FB39816016B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Lakehouse scenario</a:t>
            </a:r>
          </a:p>
        </p:txBody>
      </p:sp>
      <p:sp>
        <p:nvSpPr>
          <p:cNvPr id="2" name="Subtitle 1">
            <a:extLst>
              <a:ext uri="{FF2B5EF4-FFF2-40B4-BE49-F238E27FC236}">
                <a16:creationId xmlns:a16="http://schemas.microsoft.com/office/drawing/2014/main" id="{72E56A12-8144-1343-96F0-ADB652D4B6A7}"/>
              </a:ext>
            </a:extLst>
          </p:cNvPr>
          <p:cNvSpPr>
            <a:spLocks noGrp="1"/>
          </p:cNvSpPr>
          <p:nvPr>
            <p:ph type="subTitle" idx="1"/>
          </p:nvPr>
        </p:nvSpPr>
        <p:spPr>
          <a:xfrm>
            <a:off x="635034" y="1282774"/>
            <a:ext cx="3901750" cy="365126"/>
          </a:xfrm>
        </p:spPr>
        <p:txBody>
          <a:bodyPr/>
          <a:lstStyle/>
          <a:p>
            <a:r>
              <a:rPr lang="en-US"/>
              <a:t>End-to-end analytics scenario</a:t>
            </a:r>
          </a:p>
        </p:txBody>
      </p:sp>
      <p:pic>
        <p:nvPicPr>
          <p:cNvPr id="109" name="Picture 108" descr="OneLake logo">
            <a:extLst>
              <a:ext uri="{FF2B5EF4-FFF2-40B4-BE49-F238E27FC236}">
                <a16:creationId xmlns:a16="http://schemas.microsoft.com/office/drawing/2014/main" id="{7B48D8BB-F880-51BD-8867-888E69BECE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68547" y="171501"/>
            <a:ext cx="359277" cy="359978"/>
          </a:xfrm>
          <a:prstGeom prst="rect">
            <a:avLst/>
          </a:prstGeom>
        </p:spPr>
      </p:pic>
      <p:grpSp>
        <p:nvGrpSpPr>
          <p:cNvPr id="3" name="Group 2" descr="This is a visual of the end-to-end analytics scenario. There are five columns with respective icons that are connected with lines and arrows pointing to the right: Data source, ingestion, Store, transform, and Expose">
            <a:extLst>
              <a:ext uri="{FF2B5EF4-FFF2-40B4-BE49-F238E27FC236}">
                <a16:creationId xmlns:a16="http://schemas.microsoft.com/office/drawing/2014/main" id="{545DC555-F0AF-BB0A-49EE-A0D67FB4B5B1}"/>
              </a:ext>
            </a:extLst>
          </p:cNvPr>
          <p:cNvGrpSpPr/>
          <p:nvPr/>
        </p:nvGrpSpPr>
        <p:grpSpPr>
          <a:xfrm>
            <a:off x="722031" y="1737974"/>
            <a:ext cx="10747938" cy="4594950"/>
            <a:chOff x="722031" y="1737974"/>
            <a:chExt cx="10747938" cy="4594950"/>
          </a:xfrm>
        </p:grpSpPr>
        <p:sp>
          <p:nvSpPr>
            <p:cNvPr id="107" name="Rounded Rectangle 13">
              <a:extLst>
                <a:ext uri="{FF2B5EF4-FFF2-40B4-BE49-F238E27FC236}">
                  <a16:creationId xmlns:a16="http://schemas.microsoft.com/office/drawing/2014/main" id="{68BB60CD-B687-F485-9ED7-6AEDCC52EECB}"/>
                </a:ext>
                <a:ext uri="{C183D7F6-B498-43B3-948B-1728B52AA6E4}">
                  <adec:decorative xmlns:adec="http://schemas.microsoft.com/office/drawing/2017/decorative" val="1"/>
                </a:ext>
              </a:extLst>
            </p:cNvPr>
            <p:cNvSpPr/>
            <p:nvPr/>
          </p:nvSpPr>
          <p:spPr>
            <a:xfrm>
              <a:off x="722031" y="1737974"/>
              <a:ext cx="10747938" cy="4594950"/>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algn="ctr" defTabSz="914400"/>
              <a:endParaRPr lang="en-US" sz="1100" kern="0">
                <a:latin typeface="Segoe UI" panose="020B0502040204020203" pitchFamily="34" charset="0"/>
                <a:cs typeface="Segoe UI" panose="020B0502040204020203" pitchFamily="34" charset="0"/>
              </a:endParaRPr>
            </a:p>
          </p:txBody>
        </p:sp>
        <p:grpSp>
          <p:nvGrpSpPr>
            <p:cNvPr id="108" name="Group 107">
              <a:extLst>
                <a:ext uri="{FF2B5EF4-FFF2-40B4-BE49-F238E27FC236}">
                  <a16:creationId xmlns:a16="http://schemas.microsoft.com/office/drawing/2014/main" id="{70A28D8A-EDE5-4791-0754-59B2D7B40874}"/>
                </a:ext>
                <a:ext uri="{C183D7F6-B498-43B3-948B-1728B52AA6E4}">
                  <adec:decorative xmlns:adec="http://schemas.microsoft.com/office/drawing/2017/decorative" val="1"/>
                </a:ext>
              </a:extLst>
            </p:cNvPr>
            <p:cNvGrpSpPr/>
            <p:nvPr/>
          </p:nvGrpSpPr>
          <p:grpSpPr>
            <a:xfrm>
              <a:off x="1497818" y="2046882"/>
              <a:ext cx="8966266" cy="4028827"/>
              <a:chOff x="997433" y="1913066"/>
              <a:chExt cx="8966266" cy="4028827"/>
            </a:xfrm>
          </p:grpSpPr>
          <p:sp>
            <p:nvSpPr>
              <p:cNvPr id="37" name="TextBox 36">
                <a:extLst>
                  <a:ext uri="{FF2B5EF4-FFF2-40B4-BE49-F238E27FC236}">
                    <a16:creationId xmlns:a16="http://schemas.microsoft.com/office/drawing/2014/main" id="{33D84118-F122-7142-A3BA-0B5B66D0E315}"/>
                  </a:ext>
                </a:extLst>
              </p:cNvPr>
              <p:cNvSpPr txBox="1"/>
              <p:nvPr/>
            </p:nvSpPr>
            <p:spPr>
              <a:xfrm>
                <a:off x="1392887" y="1927262"/>
                <a:ext cx="1307154" cy="276999"/>
              </a:xfrm>
              <a:prstGeom prst="rect">
                <a:avLst/>
              </a:prstGeom>
              <a:noFill/>
            </p:spPr>
            <p:txBody>
              <a:bodyPr wrap="none" lIns="0" tIns="0" rIns="0" bIns="0" rtlCol="0">
                <a:spAutoFit/>
              </a:bodyPr>
              <a:lstStyle/>
              <a:p>
                <a:pPr algn="ctr"/>
                <a:r>
                  <a:rPr lang="en-US" b="1">
                    <a:solidFill>
                      <a:srgbClr val="52C7AA"/>
                    </a:solidFill>
                    <a:latin typeface="Segoe UI" panose="020B0502040204020203" pitchFamily="34" charset="0"/>
                    <a:cs typeface="Segoe UI" panose="020B0502040204020203" pitchFamily="34" charset="0"/>
                  </a:rPr>
                  <a:t>Data Source</a:t>
                </a:r>
              </a:p>
            </p:txBody>
          </p:sp>
          <p:pic>
            <p:nvPicPr>
              <p:cNvPr id="42" name="Picture 41">
                <a:extLst>
                  <a:ext uri="{FF2B5EF4-FFF2-40B4-BE49-F238E27FC236}">
                    <a16:creationId xmlns:a16="http://schemas.microsoft.com/office/drawing/2014/main" id="{C9AFE3C9-A94E-764B-A1E2-66D4D7C45E08}"/>
                  </a:ext>
                </a:extLst>
              </p:cNvPr>
              <p:cNvPicPr>
                <a:picLocks noChangeAspect="1"/>
              </p:cNvPicPr>
              <p:nvPr/>
            </p:nvPicPr>
            <p:blipFill>
              <a:blip r:embed="rId3"/>
              <a:stretch>
                <a:fillRect/>
              </a:stretch>
            </p:blipFill>
            <p:spPr>
              <a:xfrm>
                <a:off x="1714983" y="2538602"/>
                <a:ext cx="393700" cy="317500"/>
              </a:xfrm>
              <a:prstGeom prst="rect">
                <a:avLst/>
              </a:prstGeom>
            </p:spPr>
          </p:pic>
          <p:sp>
            <p:nvSpPr>
              <p:cNvPr id="43" name="TextBox 42">
                <a:extLst>
                  <a:ext uri="{FF2B5EF4-FFF2-40B4-BE49-F238E27FC236}">
                    <a16:creationId xmlns:a16="http://schemas.microsoft.com/office/drawing/2014/main" id="{9C24AEA5-AE79-1A40-A24F-CA994D7D5415}"/>
                  </a:ext>
                </a:extLst>
              </p:cNvPr>
              <p:cNvSpPr txBox="1"/>
              <p:nvPr/>
            </p:nvSpPr>
            <p:spPr>
              <a:xfrm>
                <a:off x="1233153" y="3152495"/>
                <a:ext cx="1357359" cy="215444"/>
              </a:xfrm>
              <a:prstGeom prst="rect">
                <a:avLst/>
              </a:prstGeom>
              <a:noFill/>
            </p:spPr>
            <p:txBody>
              <a:bodyPr wrap="none" lIns="0" tIns="0" rIns="0" bIns="0" rtlCol="0">
                <a:spAutoFit/>
              </a:bodyPr>
              <a:lstStyle/>
              <a:p>
                <a:pPr algn="ctr"/>
                <a:r>
                  <a:rPr lang="en-US" sz="1400">
                    <a:solidFill>
                      <a:srgbClr val="2F2F2F"/>
                    </a:solidFill>
                    <a:latin typeface="Segoe UI" panose="020B0502040204020203" pitchFamily="34" charset="0"/>
                    <a:cs typeface="Segoe UI" panose="020B0502040204020203" pitchFamily="34" charset="0"/>
                  </a:rPr>
                  <a:t>Shortcut Enabled</a:t>
                </a:r>
              </a:p>
            </p:txBody>
          </p:sp>
          <p:pic>
            <p:nvPicPr>
              <p:cNvPr id="40" name="Picture 39">
                <a:extLst>
                  <a:ext uri="{FF2B5EF4-FFF2-40B4-BE49-F238E27FC236}">
                    <a16:creationId xmlns:a16="http://schemas.microsoft.com/office/drawing/2014/main" id="{C18853E7-05A4-6D4E-A5E8-B3EB0B6A3CE7}"/>
                  </a:ext>
                </a:extLst>
              </p:cNvPr>
              <p:cNvPicPr>
                <a:picLocks noChangeAspect="1"/>
              </p:cNvPicPr>
              <p:nvPr/>
            </p:nvPicPr>
            <p:blipFill>
              <a:blip r:embed="rId3"/>
              <a:stretch>
                <a:fillRect/>
              </a:stretch>
            </p:blipFill>
            <p:spPr>
              <a:xfrm>
                <a:off x="1714983" y="4039931"/>
                <a:ext cx="393700" cy="317500"/>
              </a:xfrm>
              <a:prstGeom prst="rect">
                <a:avLst/>
              </a:prstGeom>
            </p:spPr>
          </p:pic>
          <p:sp>
            <p:nvSpPr>
              <p:cNvPr id="41" name="TextBox 40">
                <a:extLst>
                  <a:ext uri="{FF2B5EF4-FFF2-40B4-BE49-F238E27FC236}">
                    <a16:creationId xmlns:a16="http://schemas.microsoft.com/office/drawing/2014/main" id="{C3D8939E-3D7F-3242-B57B-7C85502D77C8}"/>
                  </a:ext>
                </a:extLst>
              </p:cNvPr>
              <p:cNvSpPr txBox="1"/>
              <p:nvPr/>
            </p:nvSpPr>
            <p:spPr>
              <a:xfrm>
                <a:off x="997433" y="4583973"/>
                <a:ext cx="1828800" cy="430887"/>
              </a:xfrm>
              <a:prstGeom prst="rect">
                <a:avLst/>
              </a:prstGeom>
              <a:noFill/>
            </p:spPr>
            <p:txBody>
              <a:bodyPr wrap="square" lIns="0" tIns="0" rIns="0" bIns="0" rtlCol="0">
                <a:spAutoFit/>
              </a:bodyPr>
              <a:lstStyle/>
              <a:p>
                <a:pPr algn="ctr"/>
                <a:r>
                  <a:rPr lang="en-US" sz="1400">
                    <a:solidFill>
                      <a:srgbClr val="2F2F2F"/>
                    </a:solidFill>
                    <a:latin typeface="Segoe UI" panose="020B0502040204020203" pitchFamily="34" charset="0"/>
                    <a:cs typeface="Segoe UI" panose="020B0502040204020203" pitchFamily="34" charset="0"/>
                  </a:rPr>
                  <a:t>Structured / Unstructured</a:t>
                </a:r>
              </a:p>
            </p:txBody>
          </p:sp>
          <p:sp>
            <p:nvSpPr>
              <p:cNvPr id="45" name="TextBox 44">
                <a:extLst>
                  <a:ext uri="{FF2B5EF4-FFF2-40B4-BE49-F238E27FC236}">
                    <a16:creationId xmlns:a16="http://schemas.microsoft.com/office/drawing/2014/main" id="{94B9F32E-9A4B-0B4F-A0A8-3DD25AC2605A}"/>
                  </a:ext>
                </a:extLst>
              </p:cNvPr>
              <p:cNvSpPr txBox="1"/>
              <p:nvPr/>
            </p:nvSpPr>
            <p:spPr>
              <a:xfrm>
                <a:off x="3670360" y="1923784"/>
                <a:ext cx="1017907" cy="276999"/>
              </a:xfrm>
              <a:prstGeom prst="rect">
                <a:avLst/>
              </a:prstGeom>
              <a:noFill/>
            </p:spPr>
            <p:txBody>
              <a:bodyPr wrap="none" lIns="0" tIns="0" rIns="0" bIns="0" rtlCol="0">
                <a:spAutoFit/>
              </a:bodyPr>
              <a:lstStyle/>
              <a:p>
                <a:pPr algn="ctr"/>
                <a:r>
                  <a:rPr lang="en-US" b="1" dirty="0">
                    <a:solidFill>
                      <a:srgbClr val="52C7AA"/>
                    </a:solidFill>
                    <a:latin typeface="Segoe UI" panose="020B0502040204020203" pitchFamily="34" charset="0"/>
                    <a:cs typeface="Segoe UI" panose="020B0502040204020203" pitchFamily="34" charset="0"/>
                  </a:rPr>
                  <a:t>Ingestion</a:t>
                </a:r>
              </a:p>
            </p:txBody>
          </p:sp>
          <p:sp>
            <p:nvSpPr>
              <p:cNvPr id="50" name="Embed_ECCE" title="Icon of two chevron brackets around a backslash">
                <a:extLst>
                  <a:ext uri="{FF2B5EF4-FFF2-40B4-BE49-F238E27FC236}">
                    <a16:creationId xmlns:a16="http://schemas.microsoft.com/office/drawing/2014/main" id="{5590A297-D38B-F341-9088-462DE1D1BB2A}"/>
                  </a:ext>
                </a:extLst>
              </p:cNvPr>
              <p:cNvSpPr>
                <a:spLocks noChangeAspect="1" noEditPoints="1"/>
              </p:cNvSpPr>
              <p:nvPr/>
            </p:nvSpPr>
            <p:spPr bwMode="auto">
              <a:xfrm>
                <a:off x="3963948" y="2538602"/>
                <a:ext cx="426562" cy="36576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1" name="TextBox 50">
                <a:extLst>
                  <a:ext uri="{FF2B5EF4-FFF2-40B4-BE49-F238E27FC236}">
                    <a16:creationId xmlns:a16="http://schemas.microsoft.com/office/drawing/2014/main" id="{693F381D-67DC-A744-91DA-2D8A90F3E57C}"/>
                  </a:ext>
                </a:extLst>
              </p:cNvPr>
              <p:cNvSpPr txBox="1"/>
              <p:nvPr/>
            </p:nvSpPr>
            <p:spPr>
              <a:xfrm>
                <a:off x="3693206" y="3152495"/>
                <a:ext cx="968046" cy="215444"/>
              </a:xfrm>
              <a:prstGeom prst="rect">
                <a:avLst/>
              </a:prstGeom>
              <a:noFill/>
            </p:spPr>
            <p:txBody>
              <a:bodyPr wrap="square" lIns="0" tIns="0" rIns="0" bIns="0" rtlCol="0">
                <a:spAutoFit/>
              </a:bodyPr>
              <a:lstStyle/>
              <a:p>
                <a:pPr algn="ctr"/>
                <a:r>
                  <a:rPr lang="en-US" sz="1400">
                    <a:solidFill>
                      <a:srgbClr val="2F2F2F"/>
                    </a:solidFill>
                    <a:latin typeface="Segoe UI" panose="020B0502040204020203" pitchFamily="34" charset="0"/>
                    <a:cs typeface="Segoe UI" panose="020B0502040204020203" pitchFamily="34" charset="0"/>
                  </a:rPr>
                  <a:t>Shortcuts</a:t>
                </a:r>
              </a:p>
            </p:txBody>
          </p:sp>
          <p:pic>
            <p:nvPicPr>
              <p:cNvPr id="48" name="Picture 47">
                <a:extLst>
                  <a:ext uri="{FF2B5EF4-FFF2-40B4-BE49-F238E27FC236}">
                    <a16:creationId xmlns:a16="http://schemas.microsoft.com/office/drawing/2014/main" id="{AAD3711A-3EC8-C14E-8DB9-F165B592B0E5}"/>
                  </a:ext>
                </a:extLst>
              </p:cNvPr>
              <p:cNvPicPr>
                <a:picLocks noChangeAspect="1"/>
              </p:cNvPicPr>
              <p:nvPr/>
            </p:nvPicPr>
            <p:blipFill>
              <a:blip r:embed="rId4"/>
              <a:stretch>
                <a:fillRect/>
              </a:stretch>
            </p:blipFill>
            <p:spPr>
              <a:xfrm>
                <a:off x="3974029" y="4039931"/>
                <a:ext cx="406400" cy="431800"/>
              </a:xfrm>
              <a:prstGeom prst="rect">
                <a:avLst/>
              </a:prstGeom>
            </p:spPr>
          </p:pic>
          <p:sp>
            <p:nvSpPr>
              <p:cNvPr id="49" name="TextBox 48">
                <a:extLst>
                  <a:ext uri="{FF2B5EF4-FFF2-40B4-BE49-F238E27FC236}">
                    <a16:creationId xmlns:a16="http://schemas.microsoft.com/office/drawing/2014/main" id="{6A540D10-BAC5-C848-BF55-82CFCBEC58D7}"/>
                  </a:ext>
                </a:extLst>
              </p:cNvPr>
              <p:cNvSpPr txBox="1"/>
              <p:nvPr/>
            </p:nvSpPr>
            <p:spPr>
              <a:xfrm>
                <a:off x="3652604" y="4583973"/>
                <a:ext cx="1049250" cy="430887"/>
              </a:xfrm>
              <a:prstGeom prst="rect">
                <a:avLst/>
              </a:prstGeom>
              <a:noFill/>
            </p:spPr>
            <p:txBody>
              <a:bodyPr wrap="square" lIns="0" tIns="0" rIns="0" bIns="0" rtlCol="0">
                <a:spAutoFit/>
              </a:bodyPr>
              <a:lstStyle/>
              <a:p>
                <a:pPr algn="ctr"/>
                <a:r>
                  <a:rPr lang="en-US" sz="1400">
                    <a:solidFill>
                      <a:srgbClr val="2F2F2F"/>
                    </a:solidFill>
                    <a:latin typeface="Segoe UI" panose="020B0502040204020203" pitchFamily="34" charset="0"/>
                    <a:cs typeface="Segoe UI" panose="020B0502040204020203" pitchFamily="34" charset="0"/>
                  </a:rPr>
                  <a:t>Pipelines &amp; Dataflows</a:t>
                </a:r>
              </a:p>
            </p:txBody>
          </p:sp>
          <p:sp>
            <p:nvSpPr>
              <p:cNvPr id="52" name="TextBox 51">
                <a:extLst>
                  <a:ext uri="{FF2B5EF4-FFF2-40B4-BE49-F238E27FC236}">
                    <a16:creationId xmlns:a16="http://schemas.microsoft.com/office/drawing/2014/main" id="{9D63F932-8114-1148-813B-303ABEFCFEE5}"/>
                  </a:ext>
                </a:extLst>
              </p:cNvPr>
              <p:cNvSpPr txBox="1"/>
              <p:nvPr/>
            </p:nvSpPr>
            <p:spPr>
              <a:xfrm>
                <a:off x="8765358" y="1913066"/>
                <a:ext cx="761427" cy="276999"/>
              </a:xfrm>
              <a:prstGeom prst="rect">
                <a:avLst/>
              </a:prstGeom>
              <a:noFill/>
            </p:spPr>
            <p:txBody>
              <a:bodyPr wrap="none" lIns="0" tIns="0" rIns="0" bIns="0" rtlCol="0">
                <a:spAutoFit/>
              </a:bodyPr>
              <a:lstStyle/>
              <a:p>
                <a:pPr algn="ctr"/>
                <a:r>
                  <a:rPr lang="en-US" b="1">
                    <a:solidFill>
                      <a:srgbClr val="52C7AA"/>
                    </a:solidFill>
                    <a:latin typeface="Segoe UI" panose="020B0502040204020203" pitchFamily="34" charset="0"/>
                    <a:cs typeface="Segoe UI" panose="020B0502040204020203" pitchFamily="34" charset="0"/>
                  </a:rPr>
                  <a:t>Expose</a:t>
                </a:r>
              </a:p>
            </p:txBody>
          </p:sp>
          <p:sp>
            <p:nvSpPr>
              <p:cNvPr id="54" name="server" title="Icon of a server tower">
                <a:extLst>
                  <a:ext uri="{FF2B5EF4-FFF2-40B4-BE49-F238E27FC236}">
                    <a16:creationId xmlns:a16="http://schemas.microsoft.com/office/drawing/2014/main" id="{D70931B7-6279-7C4D-AABB-5437DEA47482}"/>
                  </a:ext>
                </a:extLst>
              </p:cNvPr>
              <p:cNvSpPr>
                <a:spLocks noChangeAspect="1" noEditPoints="1"/>
              </p:cNvSpPr>
              <p:nvPr/>
            </p:nvSpPr>
            <p:spPr bwMode="auto">
              <a:xfrm>
                <a:off x="9049787"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5" name="TextBox 54">
                <a:extLst>
                  <a:ext uri="{FF2B5EF4-FFF2-40B4-BE49-F238E27FC236}">
                    <a16:creationId xmlns:a16="http://schemas.microsoft.com/office/drawing/2014/main" id="{B275B915-447E-BE4B-A6DC-568F8FF28D6B}"/>
                  </a:ext>
                </a:extLst>
              </p:cNvPr>
              <p:cNvSpPr txBox="1"/>
              <p:nvPr/>
            </p:nvSpPr>
            <p:spPr>
              <a:xfrm>
                <a:off x="8604255" y="4583973"/>
                <a:ext cx="1083631" cy="215444"/>
              </a:xfrm>
              <a:prstGeom prst="rect">
                <a:avLst/>
              </a:prstGeom>
              <a:noFill/>
            </p:spPr>
            <p:txBody>
              <a:bodyPr wrap="none" lIns="0" tIns="0" rIns="0" bIns="0" rtlCol="0" anchor="t">
                <a:spAutoFit/>
              </a:bodyPr>
              <a:lstStyle/>
              <a:p>
                <a:pPr algn="ctr"/>
                <a:r>
                  <a:rPr lang="en-US" sz="1400" dirty="0">
                    <a:solidFill>
                      <a:srgbClr val="2F2F2F"/>
                    </a:solidFill>
                    <a:latin typeface="Segoe UI" panose="020B0502040204020203" pitchFamily="34" charset="0"/>
                    <a:cs typeface="Segoe UI" panose="020B0502040204020203" pitchFamily="34" charset="0"/>
                  </a:rPr>
                  <a:t>SQL endpoint</a:t>
                </a:r>
                <a:endParaRPr lang="en-US" sz="1600" dirty="0">
                  <a:latin typeface="Segoe UI" panose="020B0502040204020203" pitchFamily="34" charset="0"/>
                  <a:cs typeface="Segoe UI" panose="020B0502040204020203" pitchFamily="34" charset="0"/>
                </a:endParaRPr>
              </a:p>
            </p:txBody>
          </p:sp>
          <p:sp>
            <p:nvSpPr>
              <p:cNvPr id="57" name="TextBox 56">
                <a:extLst>
                  <a:ext uri="{FF2B5EF4-FFF2-40B4-BE49-F238E27FC236}">
                    <a16:creationId xmlns:a16="http://schemas.microsoft.com/office/drawing/2014/main" id="{A58CE96F-733B-C942-9582-EF7A4497D509}"/>
                  </a:ext>
                </a:extLst>
              </p:cNvPr>
              <p:cNvSpPr txBox="1"/>
              <p:nvPr/>
            </p:nvSpPr>
            <p:spPr>
              <a:xfrm>
                <a:off x="6155820" y="1913066"/>
                <a:ext cx="569515" cy="276999"/>
              </a:xfrm>
              <a:prstGeom prst="rect">
                <a:avLst/>
              </a:prstGeom>
              <a:noFill/>
            </p:spPr>
            <p:txBody>
              <a:bodyPr wrap="none" lIns="0" tIns="0" rIns="0" bIns="0" rtlCol="0">
                <a:spAutoFit/>
              </a:bodyPr>
              <a:lstStyle/>
              <a:p>
                <a:pPr algn="ctr"/>
                <a:r>
                  <a:rPr lang="en-US" b="1">
                    <a:solidFill>
                      <a:srgbClr val="52C7AA"/>
                    </a:solidFill>
                    <a:latin typeface="Segoe UI" panose="020B0502040204020203" pitchFamily="34" charset="0"/>
                    <a:cs typeface="Segoe UI" panose="020B0502040204020203" pitchFamily="34" charset="0"/>
                  </a:rPr>
                  <a:t>Store</a:t>
                </a:r>
              </a:p>
            </p:txBody>
          </p:sp>
          <p:pic>
            <p:nvPicPr>
              <p:cNvPr id="63" name="Picture 62">
                <a:extLst>
                  <a:ext uri="{FF2B5EF4-FFF2-40B4-BE49-F238E27FC236}">
                    <a16:creationId xmlns:a16="http://schemas.microsoft.com/office/drawing/2014/main" id="{5FE1F178-67DD-274D-98B8-E9F941D65F87}"/>
                  </a:ext>
                </a:extLst>
              </p:cNvPr>
              <p:cNvPicPr>
                <a:picLocks noChangeAspect="1"/>
              </p:cNvPicPr>
              <p:nvPr/>
            </p:nvPicPr>
            <p:blipFill>
              <a:blip r:embed="rId5"/>
              <a:stretch>
                <a:fillRect/>
              </a:stretch>
            </p:blipFill>
            <p:spPr>
              <a:xfrm>
                <a:off x="6167527" y="2538602"/>
                <a:ext cx="546100" cy="444500"/>
              </a:xfrm>
              <a:prstGeom prst="rect">
                <a:avLst/>
              </a:prstGeom>
            </p:spPr>
          </p:pic>
          <p:sp>
            <p:nvSpPr>
              <p:cNvPr id="64" name="TextBox 63">
                <a:extLst>
                  <a:ext uri="{FF2B5EF4-FFF2-40B4-BE49-F238E27FC236}">
                    <a16:creationId xmlns:a16="http://schemas.microsoft.com/office/drawing/2014/main" id="{EB534E27-587C-6E4A-89FB-8770F3725502}"/>
                  </a:ext>
                </a:extLst>
              </p:cNvPr>
              <p:cNvSpPr txBox="1"/>
              <p:nvPr/>
            </p:nvSpPr>
            <p:spPr>
              <a:xfrm>
                <a:off x="5929410" y="3152495"/>
                <a:ext cx="1022332" cy="215444"/>
              </a:xfrm>
              <a:prstGeom prst="rect">
                <a:avLst/>
              </a:prstGeom>
              <a:noFill/>
            </p:spPr>
            <p:txBody>
              <a:bodyPr wrap="none" lIns="0" tIns="0" rIns="0" bIns="0" rtlCol="0">
                <a:spAutoFit/>
              </a:bodyPr>
              <a:lstStyle/>
              <a:p>
                <a:pPr algn="ctr"/>
                <a:r>
                  <a:rPr lang="en-US" sz="1400">
                    <a:solidFill>
                      <a:srgbClr val="2F2F2F"/>
                    </a:solidFill>
                    <a:latin typeface="Segoe UI" panose="020B0502040204020203" pitchFamily="34" charset="0"/>
                    <a:cs typeface="Segoe UI" panose="020B0502040204020203" pitchFamily="34" charset="0"/>
                  </a:rPr>
                  <a:t>Lakehouse(s)</a:t>
                </a:r>
              </a:p>
            </p:txBody>
          </p:sp>
          <p:pic>
            <p:nvPicPr>
              <p:cNvPr id="60" name="Picture 59">
                <a:extLst>
                  <a:ext uri="{FF2B5EF4-FFF2-40B4-BE49-F238E27FC236}">
                    <a16:creationId xmlns:a16="http://schemas.microsoft.com/office/drawing/2014/main" id="{994AE49F-BA52-C240-B181-FCADFBB42A05}"/>
                  </a:ext>
                </a:extLst>
              </p:cNvPr>
              <p:cNvPicPr>
                <a:picLocks noChangeAspect="1"/>
              </p:cNvPicPr>
              <p:nvPr/>
            </p:nvPicPr>
            <p:blipFill>
              <a:blip r:embed="rId6"/>
              <a:stretch>
                <a:fillRect/>
              </a:stretch>
            </p:blipFill>
            <p:spPr>
              <a:xfrm>
                <a:off x="6237377" y="4516299"/>
                <a:ext cx="406400" cy="482600"/>
              </a:xfrm>
              <a:prstGeom prst="rect">
                <a:avLst/>
              </a:prstGeom>
            </p:spPr>
          </p:pic>
          <p:sp>
            <p:nvSpPr>
              <p:cNvPr id="61" name="TextBox 60">
                <a:extLst>
                  <a:ext uri="{FF2B5EF4-FFF2-40B4-BE49-F238E27FC236}">
                    <a16:creationId xmlns:a16="http://schemas.microsoft.com/office/drawing/2014/main" id="{09847966-64DC-1D4D-A92C-1653078D3B08}"/>
                  </a:ext>
                </a:extLst>
              </p:cNvPr>
              <p:cNvSpPr txBox="1"/>
              <p:nvPr/>
            </p:nvSpPr>
            <p:spPr>
              <a:xfrm>
                <a:off x="5750096" y="5511006"/>
                <a:ext cx="1380963" cy="430887"/>
              </a:xfrm>
              <a:prstGeom prst="rect">
                <a:avLst/>
              </a:prstGeom>
              <a:noFill/>
            </p:spPr>
            <p:txBody>
              <a:bodyPr wrap="square" lIns="0" tIns="0" rIns="0" bIns="0" rtlCol="0">
                <a:spAutoFit/>
              </a:bodyPr>
              <a:lstStyle/>
              <a:p>
                <a:pPr algn="ctr"/>
                <a:r>
                  <a:rPr lang="en-US" sz="1400">
                    <a:solidFill>
                      <a:srgbClr val="2F2F2F"/>
                    </a:solidFill>
                    <a:latin typeface="Segoe UI" panose="020B0502040204020203" pitchFamily="34" charset="0"/>
                    <a:cs typeface="Segoe UI" panose="020B0502040204020203" pitchFamily="34" charset="0"/>
                  </a:rPr>
                  <a:t>Notebooks &amp; Dataflows</a:t>
                </a:r>
              </a:p>
            </p:txBody>
          </p:sp>
          <p:sp>
            <p:nvSpPr>
              <p:cNvPr id="62" name="TextBox 61">
                <a:extLst>
                  <a:ext uri="{FF2B5EF4-FFF2-40B4-BE49-F238E27FC236}">
                    <a16:creationId xmlns:a16="http://schemas.microsoft.com/office/drawing/2014/main" id="{6C34C859-41C6-F340-B3D5-057A2CB036B2}"/>
                  </a:ext>
                </a:extLst>
              </p:cNvPr>
              <p:cNvSpPr txBox="1"/>
              <p:nvPr/>
            </p:nvSpPr>
            <p:spPr>
              <a:xfrm>
                <a:off x="5823870" y="5101064"/>
                <a:ext cx="1105431" cy="276999"/>
              </a:xfrm>
              <a:prstGeom prst="rect">
                <a:avLst/>
              </a:prstGeom>
              <a:noFill/>
            </p:spPr>
            <p:txBody>
              <a:bodyPr wrap="none" lIns="0" tIns="0" rIns="0" bIns="0" rtlCol="0">
                <a:spAutoFit/>
              </a:bodyPr>
              <a:lstStyle/>
              <a:p>
                <a:pPr algn="l"/>
                <a:r>
                  <a:rPr lang="en-US" b="1">
                    <a:solidFill>
                      <a:srgbClr val="52C7AA"/>
                    </a:solidFill>
                    <a:latin typeface="Segoe UI" panose="020B0502040204020203" pitchFamily="34" charset="0"/>
                    <a:cs typeface="Segoe UI" panose="020B0502040204020203" pitchFamily="34" charset="0"/>
                  </a:rPr>
                  <a:t>Transform</a:t>
                </a:r>
              </a:p>
            </p:txBody>
          </p:sp>
          <p:cxnSp>
            <p:nvCxnSpPr>
              <p:cNvPr id="72" name="Elbow Connector 354">
                <a:extLst>
                  <a:ext uri="{FF2B5EF4-FFF2-40B4-BE49-F238E27FC236}">
                    <a16:creationId xmlns:a16="http://schemas.microsoft.com/office/drawing/2014/main" id="{097A7130-59A5-B041-9F29-D0E1B071543E}"/>
                  </a:ext>
                </a:extLst>
              </p:cNvPr>
              <p:cNvCxnSpPr>
                <a:cxnSpLocks/>
              </p:cNvCxnSpPr>
              <p:nvPr/>
            </p:nvCxnSpPr>
            <p:spPr>
              <a:xfrm rot="16200000" flipH="1">
                <a:off x="6923271" y="3427163"/>
                <a:ext cx="2028924" cy="604252"/>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88D7F5C-1F1E-7D4D-ADAF-721B235B97AF}"/>
                  </a:ext>
                </a:extLst>
              </p:cNvPr>
              <p:cNvCxnSpPr>
                <a:cxnSpLocks/>
              </p:cNvCxnSpPr>
              <p:nvPr/>
            </p:nvCxnSpPr>
            <p:spPr>
              <a:xfrm>
                <a:off x="6440577" y="3621183"/>
                <a:ext cx="0" cy="6346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3C393C1-3E47-8541-8341-CEE6A70FD71C}"/>
                  </a:ext>
                </a:extLst>
              </p:cNvPr>
              <p:cNvSpPr txBox="1"/>
              <p:nvPr/>
            </p:nvSpPr>
            <p:spPr>
              <a:xfrm>
                <a:off x="8328443" y="3152495"/>
                <a:ext cx="1635256" cy="215444"/>
              </a:xfrm>
              <a:prstGeom prst="rect">
                <a:avLst/>
              </a:prstGeom>
              <a:noFill/>
            </p:spPr>
            <p:txBody>
              <a:bodyPr wrap="none" lIns="0" tIns="0" rIns="0" bIns="0" rtlCol="0">
                <a:spAutoFit/>
              </a:bodyPr>
              <a:lstStyle/>
              <a:p>
                <a:pPr algn="ctr"/>
                <a:r>
                  <a:rPr lang="en-US" sz="1400">
                    <a:solidFill>
                      <a:srgbClr val="2F2F2F"/>
                    </a:solidFill>
                    <a:latin typeface="Segoe UI" panose="020B0502040204020203" pitchFamily="34" charset="0"/>
                    <a:cs typeface="Segoe UI" panose="020B0502040204020203" pitchFamily="34" charset="0"/>
                  </a:rPr>
                  <a:t>Business Intelligence</a:t>
                </a:r>
              </a:p>
            </p:txBody>
          </p:sp>
          <p:pic>
            <p:nvPicPr>
              <p:cNvPr id="76" name="Graphic 75" descr="Signal with solid fill">
                <a:extLst>
                  <a:ext uri="{FF2B5EF4-FFF2-40B4-BE49-F238E27FC236}">
                    <a16:creationId xmlns:a16="http://schemas.microsoft.com/office/drawing/2014/main" id="{2E1DD466-4A6F-F645-916A-55E3905010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0879" y="2538602"/>
                <a:ext cx="570385" cy="570385"/>
              </a:xfrm>
              <a:prstGeom prst="rect">
                <a:avLst/>
              </a:prstGeom>
            </p:spPr>
          </p:pic>
          <p:cxnSp>
            <p:nvCxnSpPr>
              <p:cNvPr id="78" name="Straight Arrow Connector 77">
                <a:extLst>
                  <a:ext uri="{FF2B5EF4-FFF2-40B4-BE49-F238E27FC236}">
                    <a16:creationId xmlns:a16="http://schemas.microsoft.com/office/drawing/2014/main" id="{2E318CFA-6D05-EC88-314E-B1BE6C1FB03F}"/>
                  </a:ext>
                </a:extLst>
              </p:cNvPr>
              <p:cNvCxnSpPr>
                <a:cxnSpLocks/>
              </p:cNvCxnSpPr>
              <p:nvPr/>
            </p:nvCxnSpPr>
            <p:spPr>
              <a:xfrm>
                <a:off x="2880091" y="2705472"/>
                <a:ext cx="661923"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BB2567B-DC9D-50DD-9CD0-B4F70FCD412B}"/>
                  </a:ext>
                </a:extLst>
              </p:cNvPr>
              <p:cNvCxnSpPr>
                <a:cxnSpLocks/>
              </p:cNvCxnSpPr>
              <p:nvPr/>
            </p:nvCxnSpPr>
            <p:spPr>
              <a:xfrm>
                <a:off x="2880091" y="4205477"/>
                <a:ext cx="661923"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5BD27B2D-D805-6F6D-FC67-E6069F135C92}"/>
                  </a:ext>
                </a:extLst>
              </p:cNvPr>
              <p:cNvGrpSpPr/>
              <p:nvPr/>
            </p:nvGrpSpPr>
            <p:grpSpPr>
              <a:xfrm>
                <a:off x="4935333" y="2705472"/>
                <a:ext cx="661923" cy="1523628"/>
                <a:chOff x="4935333" y="2705472"/>
                <a:chExt cx="661923" cy="1523628"/>
              </a:xfrm>
            </p:grpSpPr>
            <p:cxnSp>
              <p:nvCxnSpPr>
                <p:cNvPr id="91" name="Straight Arrow Connector 90">
                  <a:extLst>
                    <a:ext uri="{FF2B5EF4-FFF2-40B4-BE49-F238E27FC236}">
                      <a16:creationId xmlns:a16="http://schemas.microsoft.com/office/drawing/2014/main" id="{2715966C-3210-4278-5461-86FE836A7B1D}"/>
                    </a:ext>
                  </a:extLst>
                </p:cNvPr>
                <p:cNvCxnSpPr>
                  <a:cxnSpLocks/>
                </p:cNvCxnSpPr>
                <p:nvPr/>
              </p:nvCxnSpPr>
              <p:spPr>
                <a:xfrm>
                  <a:off x="4935333" y="2705472"/>
                  <a:ext cx="661923"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CEFF1F-AD6E-E769-44CC-4A3B71808EFD}"/>
                    </a:ext>
                  </a:extLst>
                </p:cNvPr>
                <p:cNvCxnSpPr>
                  <a:cxnSpLocks/>
                </p:cNvCxnSpPr>
                <p:nvPr/>
              </p:nvCxnSpPr>
              <p:spPr>
                <a:xfrm>
                  <a:off x="4945539" y="4205477"/>
                  <a:ext cx="270932" cy="3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C89F22C-1D0B-6D79-53A8-DA3A12062EC3}"/>
                    </a:ext>
                  </a:extLst>
                </p:cNvPr>
                <p:cNvCxnSpPr>
                  <a:cxnSpLocks/>
                </p:cNvCxnSpPr>
                <p:nvPr/>
              </p:nvCxnSpPr>
              <p:spPr>
                <a:xfrm flipV="1">
                  <a:off x="5206265" y="2720166"/>
                  <a:ext cx="0" cy="1508934"/>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2" name="Straight Arrow Connector 101">
                <a:extLst>
                  <a:ext uri="{FF2B5EF4-FFF2-40B4-BE49-F238E27FC236}">
                    <a16:creationId xmlns:a16="http://schemas.microsoft.com/office/drawing/2014/main" id="{87C62DE3-D1E9-0F7D-F875-23A8EC7B9C31}"/>
                  </a:ext>
                </a:extLst>
              </p:cNvPr>
              <p:cNvCxnSpPr>
                <a:cxnSpLocks/>
              </p:cNvCxnSpPr>
              <p:nvPr/>
            </p:nvCxnSpPr>
            <p:spPr>
              <a:xfrm flipV="1">
                <a:off x="7354977" y="2705472"/>
                <a:ext cx="755330" cy="9355"/>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6" name="Slide Number Placeholder 5">
            <a:extLst>
              <a:ext uri="{FF2B5EF4-FFF2-40B4-BE49-F238E27FC236}">
                <a16:creationId xmlns:a16="http://schemas.microsoft.com/office/drawing/2014/main" id="{71FF4A0A-FA69-F045-AA5B-FCEF9451C0C1}"/>
              </a:ext>
            </a:extLst>
          </p:cNvPr>
          <p:cNvSpPr>
            <a:spLocks noGrp="1"/>
          </p:cNvSpPr>
          <p:nvPr>
            <p:ph type="sldNum" sz="quarter" idx="25"/>
          </p:nvPr>
        </p:nvSpPr>
        <p:spPr/>
        <p:txBody>
          <a:bodyPr/>
          <a:lstStyle/>
          <a:p>
            <a:fld id="{B1356FBF-028C-F74E-A7B4-9B8ED246DD1B}" type="slidenum">
              <a:rPr lang="en-US" smtClean="0"/>
              <a:pPr/>
              <a:t>23</a:t>
            </a:fld>
            <a:endParaRPr lang="en-US"/>
          </a:p>
        </p:txBody>
      </p:sp>
      <p:sp>
        <p:nvSpPr>
          <p:cNvPr id="5" name="Footer Placeholder 4">
            <a:extLst>
              <a:ext uri="{FF2B5EF4-FFF2-40B4-BE49-F238E27FC236}">
                <a16:creationId xmlns:a16="http://schemas.microsoft.com/office/drawing/2014/main" id="{151131EE-0515-804A-81E1-B8016E00426E}"/>
              </a:ext>
            </a:extLst>
          </p:cNvPr>
          <p:cNvSpPr>
            <a:spLocks noGrp="1"/>
          </p:cNvSpPr>
          <p:nvPr>
            <p:ph type="ftr" sz="quarter" idx="24"/>
          </p:nvPr>
        </p:nvSpPr>
        <p:spPr>
          <a:xfrm>
            <a:off x="1007096" y="6311900"/>
            <a:ext cx="2719083" cy="365125"/>
          </a:xfrm>
        </p:spPr>
        <p:txBody>
          <a:bodyPr/>
          <a:lstStyle/>
          <a:p>
            <a:r>
              <a:rPr lang="en-US"/>
              <a:t>Microsoft Fabric / Data engineering</a:t>
            </a:r>
          </a:p>
        </p:txBody>
      </p:sp>
    </p:spTree>
    <p:extLst>
      <p:ext uri="{BB962C8B-B14F-4D97-AF65-F5344CB8AC3E}">
        <p14:creationId xmlns:p14="http://schemas.microsoft.com/office/powerpoint/2010/main" val="3458963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70E0-0746-EC4A-BFA8-FB39816016B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Data warehouse scenario</a:t>
            </a:r>
          </a:p>
        </p:txBody>
      </p:sp>
      <p:sp>
        <p:nvSpPr>
          <p:cNvPr id="2" name="Subtitle 1">
            <a:extLst>
              <a:ext uri="{FF2B5EF4-FFF2-40B4-BE49-F238E27FC236}">
                <a16:creationId xmlns:a16="http://schemas.microsoft.com/office/drawing/2014/main" id="{72E56A12-8144-1343-96F0-ADB652D4B6A7}"/>
              </a:ext>
            </a:extLst>
          </p:cNvPr>
          <p:cNvSpPr>
            <a:spLocks noGrp="1"/>
          </p:cNvSpPr>
          <p:nvPr>
            <p:ph type="subTitle" idx="1"/>
          </p:nvPr>
        </p:nvSpPr>
        <p:spPr/>
        <p:txBody>
          <a:bodyPr/>
          <a:lstStyle/>
          <a:p>
            <a:r>
              <a:rPr lang="en-US"/>
              <a:t>End-to-end analytics scenario</a:t>
            </a:r>
          </a:p>
        </p:txBody>
      </p:sp>
      <p:pic>
        <p:nvPicPr>
          <p:cNvPr id="38" name="Picture 37" descr="Data Warehouse logo">
            <a:extLst>
              <a:ext uri="{FF2B5EF4-FFF2-40B4-BE49-F238E27FC236}">
                <a16:creationId xmlns:a16="http://schemas.microsoft.com/office/drawing/2014/main" id="{5D495B66-CDA3-044E-8F7F-F9AB4934BCD8}"/>
              </a:ext>
            </a:extLst>
          </p:cNvPr>
          <p:cNvPicPr>
            <a:picLocks noChangeAspect="1"/>
          </p:cNvPicPr>
          <p:nvPr/>
        </p:nvPicPr>
        <p:blipFill>
          <a:blip r:embed="rId3"/>
          <a:stretch/>
        </p:blipFill>
        <p:spPr>
          <a:xfrm>
            <a:off x="11617785" y="131716"/>
            <a:ext cx="410912" cy="411714"/>
          </a:xfrm>
          <a:prstGeom prst="rect">
            <a:avLst/>
          </a:prstGeom>
          <a:noFill/>
        </p:spPr>
      </p:pic>
      <p:grpSp>
        <p:nvGrpSpPr>
          <p:cNvPr id="11" name="Group 10" descr="This is a visual of the end-to-end analytics scenario. There are four columns with respective icons that are connected with lines and arrows pointing to the right: Data source, Ingestion, Store, Transform and Expose">
            <a:extLst>
              <a:ext uri="{FF2B5EF4-FFF2-40B4-BE49-F238E27FC236}">
                <a16:creationId xmlns:a16="http://schemas.microsoft.com/office/drawing/2014/main" id="{CBFC8D19-D230-97BC-B582-28A9FA0CE7F8}"/>
              </a:ext>
            </a:extLst>
          </p:cNvPr>
          <p:cNvGrpSpPr/>
          <p:nvPr/>
        </p:nvGrpSpPr>
        <p:grpSpPr>
          <a:xfrm>
            <a:off x="744333" y="1784697"/>
            <a:ext cx="10747938" cy="4502560"/>
            <a:chOff x="935381" y="1740093"/>
            <a:chExt cx="10747938" cy="4502560"/>
          </a:xfrm>
        </p:grpSpPr>
        <p:sp>
          <p:nvSpPr>
            <p:cNvPr id="10" name="Rounded Rectangle 13">
              <a:extLst>
                <a:ext uri="{FF2B5EF4-FFF2-40B4-BE49-F238E27FC236}">
                  <a16:creationId xmlns:a16="http://schemas.microsoft.com/office/drawing/2014/main" id="{D2BA83A7-ACBB-0FBE-B8FC-24E4A62272BB}"/>
                </a:ext>
                <a:ext uri="{C183D7F6-B498-43B3-948B-1728B52AA6E4}">
                  <adec:decorative xmlns:adec="http://schemas.microsoft.com/office/drawing/2017/decorative" val="0"/>
                </a:ext>
              </a:extLst>
            </p:cNvPr>
            <p:cNvSpPr/>
            <p:nvPr/>
          </p:nvSpPr>
          <p:spPr>
            <a:xfrm>
              <a:off x="935381" y="1740093"/>
              <a:ext cx="10747938" cy="4502560"/>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algn="ctr" defTabSz="914400"/>
              <a:endParaRPr lang="en-US" sz="1100" kern="0">
                <a:latin typeface="Segoe UI" panose="020B0502040204020203" pitchFamily="34" charset="0"/>
                <a:cs typeface="Segoe UI" panose="020B0502040204020203" pitchFamily="34" charset="0"/>
              </a:endParaRPr>
            </a:p>
          </p:txBody>
        </p:sp>
        <p:sp>
          <p:nvSpPr>
            <p:cNvPr id="48" name="TextBox 47">
              <a:extLst>
                <a:ext uri="{FF2B5EF4-FFF2-40B4-BE49-F238E27FC236}">
                  <a16:creationId xmlns:a16="http://schemas.microsoft.com/office/drawing/2014/main" id="{B19C51FE-D74A-DB47-BB17-78F9992A1FAC}"/>
                </a:ext>
                <a:ext uri="{C183D7F6-B498-43B3-948B-1728B52AA6E4}">
                  <adec:decorative xmlns:adec="http://schemas.microsoft.com/office/drawing/2017/decorative" val="1"/>
                </a:ext>
              </a:extLst>
            </p:cNvPr>
            <p:cNvSpPr txBox="1"/>
            <p:nvPr/>
          </p:nvSpPr>
          <p:spPr>
            <a:xfrm>
              <a:off x="1331457" y="2101101"/>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grpSp>
          <p:nvGrpSpPr>
            <p:cNvPr id="49" name="Group 48">
              <a:extLst>
                <a:ext uri="{FF2B5EF4-FFF2-40B4-BE49-F238E27FC236}">
                  <a16:creationId xmlns:a16="http://schemas.microsoft.com/office/drawing/2014/main" id="{71E8BD83-0AE8-224A-B0E7-6E893E3B2E51}"/>
                </a:ext>
              </a:extLst>
            </p:cNvPr>
            <p:cNvGrpSpPr/>
            <p:nvPr/>
          </p:nvGrpSpPr>
          <p:grpSpPr>
            <a:xfrm>
              <a:off x="1588869" y="2822558"/>
              <a:ext cx="934872" cy="772101"/>
              <a:chOff x="1444399" y="2626615"/>
              <a:chExt cx="934872" cy="772101"/>
            </a:xfrm>
          </p:grpSpPr>
          <p:pic>
            <p:nvPicPr>
              <p:cNvPr id="50" name="Picture 49" descr="Icon of files">
                <a:extLst>
                  <a:ext uri="{FF2B5EF4-FFF2-40B4-BE49-F238E27FC236}">
                    <a16:creationId xmlns:a16="http://schemas.microsoft.com/office/drawing/2014/main" id="{8B78B965-4662-6446-BD8B-55985CE3179B}"/>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714983" y="2626615"/>
                <a:ext cx="393700" cy="317500"/>
              </a:xfrm>
              <a:prstGeom prst="rect">
                <a:avLst/>
              </a:prstGeom>
            </p:spPr>
          </p:pic>
          <p:sp>
            <p:nvSpPr>
              <p:cNvPr id="51" name="TextBox 50">
                <a:extLst>
                  <a:ext uri="{FF2B5EF4-FFF2-40B4-BE49-F238E27FC236}">
                    <a16:creationId xmlns:a16="http://schemas.microsoft.com/office/drawing/2014/main" id="{0C34CB9E-3A0F-6B41-8216-CE0ABC3AC8CF}"/>
                  </a:ext>
                  <a:ext uri="{C183D7F6-B498-43B3-948B-1728B52AA6E4}">
                    <adec:decorative xmlns:adec="http://schemas.microsoft.com/office/drawing/2017/decorative" val="1"/>
                  </a:ext>
                </a:extLst>
              </p:cNvPr>
              <p:cNvSpPr txBox="1"/>
              <p:nvPr/>
            </p:nvSpPr>
            <p:spPr>
              <a:xfrm>
                <a:off x="1444399" y="3152495"/>
                <a:ext cx="934872"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a:t>
                </a:r>
              </a:p>
            </p:txBody>
          </p:sp>
        </p:grpSp>
        <p:grpSp>
          <p:nvGrpSpPr>
            <p:cNvPr id="53" name="Group 52">
              <a:extLst>
                <a:ext uri="{FF2B5EF4-FFF2-40B4-BE49-F238E27FC236}">
                  <a16:creationId xmlns:a16="http://schemas.microsoft.com/office/drawing/2014/main" id="{B0EC0BCC-F870-3949-BDE7-BB5607011BDF}"/>
                </a:ext>
              </a:extLst>
            </p:cNvPr>
            <p:cNvGrpSpPr/>
            <p:nvPr/>
          </p:nvGrpSpPr>
          <p:grpSpPr>
            <a:xfrm>
              <a:off x="3969358" y="2967132"/>
              <a:ext cx="1552054" cy="996577"/>
              <a:chOff x="3951984" y="3521686"/>
              <a:chExt cx="1552054" cy="996577"/>
            </a:xfrm>
          </p:grpSpPr>
          <p:pic>
            <p:nvPicPr>
              <p:cNvPr id="55" name="Picture 54" descr="Icon of two desktops connected by an arrow">
                <a:extLst>
                  <a:ext uri="{FF2B5EF4-FFF2-40B4-BE49-F238E27FC236}">
                    <a16:creationId xmlns:a16="http://schemas.microsoft.com/office/drawing/2014/main" id="{5DD4CCA7-7C26-A040-9C36-95C9E753C48D}"/>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4524811" y="3521686"/>
                <a:ext cx="406400" cy="431800"/>
              </a:xfrm>
              <a:prstGeom prst="rect">
                <a:avLst/>
              </a:prstGeom>
            </p:spPr>
          </p:pic>
          <p:sp>
            <p:nvSpPr>
              <p:cNvPr id="56" name="TextBox 55">
                <a:extLst>
                  <a:ext uri="{FF2B5EF4-FFF2-40B4-BE49-F238E27FC236}">
                    <a16:creationId xmlns:a16="http://schemas.microsoft.com/office/drawing/2014/main" id="{817DE6E5-FD79-5C4A-BDE6-8C6A7BA67C65}"/>
                  </a:ext>
                  <a:ext uri="{C183D7F6-B498-43B3-948B-1728B52AA6E4}">
                    <adec:decorative xmlns:adec="http://schemas.microsoft.com/office/drawing/2017/decorative" val="1"/>
                  </a:ext>
                </a:extLst>
              </p:cNvPr>
              <p:cNvSpPr txBox="1"/>
              <p:nvPr/>
            </p:nvSpPr>
            <p:spPr>
              <a:xfrm>
                <a:off x="3951984" y="4025820"/>
                <a:ext cx="155205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Pipelines &amp; Dataflows</a:t>
                </a:r>
              </a:p>
            </p:txBody>
          </p:sp>
        </p:grpSp>
        <p:sp>
          <p:nvSpPr>
            <p:cNvPr id="54" name="TextBox 53">
              <a:extLst>
                <a:ext uri="{FF2B5EF4-FFF2-40B4-BE49-F238E27FC236}">
                  <a16:creationId xmlns:a16="http://schemas.microsoft.com/office/drawing/2014/main" id="{373DAF2C-F004-804B-9591-D67B7A6A61C5}"/>
                </a:ext>
                <a:ext uri="{C183D7F6-B498-43B3-948B-1728B52AA6E4}">
                  <adec:decorative xmlns:adec="http://schemas.microsoft.com/office/drawing/2017/decorative" val="1"/>
                </a:ext>
              </a:extLst>
            </p:cNvPr>
            <p:cNvSpPr txBox="1"/>
            <p:nvPr/>
          </p:nvSpPr>
          <p:spPr>
            <a:xfrm>
              <a:off x="4116866" y="2084234"/>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grpSp>
          <p:nvGrpSpPr>
            <p:cNvPr id="58" name="Group 57">
              <a:extLst>
                <a:ext uri="{FF2B5EF4-FFF2-40B4-BE49-F238E27FC236}">
                  <a16:creationId xmlns:a16="http://schemas.microsoft.com/office/drawing/2014/main" id="{5A067B1B-8F47-4845-855F-5D49D9410440}"/>
                </a:ext>
              </a:extLst>
            </p:cNvPr>
            <p:cNvGrpSpPr/>
            <p:nvPr/>
          </p:nvGrpSpPr>
          <p:grpSpPr>
            <a:xfrm>
              <a:off x="9862735" y="4190404"/>
              <a:ext cx="1005981" cy="715357"/>
              <a:chOff x="9885752" y="3994461"/>
              <a:chExt cx="1005981" cy="715357"/>
            </a:xfrm>
          </p:grpSpPr>
          <p:sp>
            <p:nvSpPr>
              <p:cNvPr id="61" name="TextBox 60">
                <a:extLst>
                  <a:ext uri="{FF2B5EF4-FFF2-40B4-BE49-F238E27FC236}">
                    <a16:creationId xmlns:a16="http://schemas.microsoft.com/office/drawing/2014/main" id="{5A91DA97-62DE-AF4F-89AF-582539A80802}"/>
                  </a:ext>
                  <a:ext uri="{C183D7F6-B498-43B3-948B-1728B52AA6E4}">
                    <adec:decorative xmlns:adec="http://schemas.microsoft.com/office/drawing/2017/decorative" val="1"/>
                  </a:ext>
                </a:extLst>
              </p:cNvPr>
              <p:cNvSpPr txBox="1"/>
              <p:nvPr/>
            </p:nvSpPr>
            <p:spPr>
              <a:xfrm>
                <a:off x="9885752" y="4463597"/>
                <a:ext cx="100598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Warehouse</a:t>
                </a:r>
              </a:p>
            </p:txBody>
          </p:sp>
          <p:sp>
            <p:nvSpPr>
              <p:cNvPr id="62" name="server" descr="Ivon of a">
                <a:extLst>
                  <a:ext uri="{FF2B5EF4-FFF2-40B4-BE49-F238E27FC236}">
                    <a16:creationId xmlns:a16="http://schemas.microsoft.com/office/drawing/2014/main" id="{7522B074-CDC4-C845-ADAA-B4853EAF640F}"/>
                  </a:ext>
                  <a:ext uri="{C183D7F6-B498-43B3-948B-1728B52AA6E4}">
                    <adec:decorative xmlns:adec="http://schemas.microsoft.com/office/drawing/2017/decorative" val="0"/>
                  </a:ext>
                </a:extLst>
              </p:cNvPr>
              <p:cNvSpPr>
                <a:spLocks noChangeAspect="1" noEditPoints="1"/>
              </p:cNvSpPr>
              <p:nvPr/>
            </p:nvSpPr>
            <p:spPr bwMode="auto">
              <a:xfrm>
                <a:off x="10292459" y="399446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9" name="TextBox 58">
              <a:extLst>
                <a:ext uri="{FF2B5EF4-FFF2-40B4-BE49-F238E27FC236}">
                  <a16:creationId xmlns:a16="http://schemas.microsoft.com/office/drawing/2014/main" id="{080BFFDF-5460-694E-B0B8-6F341799FC87}"/>
                </a:ext>
                <a:ext uri="{C183D7F6-B498-43B3-948B-1728B52AA6E4}">
                  <adec:decorative xmlns:adec="http://schemas.microsoft.com/office/drawing/2017/decorative" val="1"/>
                </a:ext>
              </a:extLst>
            </p:cNvPr>
            <p:cNvSpPr txBox="1"/>
            <p:nvPr/>
          </p:nvSpPr>
          <p:spPr>
            <a:xfrm>
              <a:off x="9943334" y="2101101"/>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sp>
          <p:nvSpPr>
            <p:cNvPr id="60" name="TextBox 59">
              <a:extLst>
                <a:ext uri="{FF2B5EF4-FFF2-40B4-BE49-F238E27FC236}">
                  <a16:creationId xmlns:a16="http://schemas.microsoft.com/office/drawing/2014/main" id="{C7CD94DB-62BC-1A46-9DDE-2185FE81FE7C}"/>
                </a:ext>
                <a:ext uri="{C183D7F6-B498-43B3-948B-1728B52AA6E4}">
                  <adec:decorative xmlns:adec="http://schemas.microsoft.com/office/drawing/2017/decorative" val="1"/>
                </a:ext>
              </a:extLst>
            </p:cNvPr>
            <p:cNvSpPr txBox="1"/>
            <p:nvPr/>
          </p:nvSpPr>
          <p:spPr>
            <a:xfrm>
              <a:off x="9435984" y="3374891"/>
              <a:ext cx="185948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Business Intelligence</a:t>
              </a:r>
            </a:p>
          </p:txBody>
        </p:sp>
        <p:cxnSp>
          <p:nvCxnSpPr>
            <p:cNvPr id="63" name="Straight Arrow Connector 62">
              <a:extLst>
                <a:ext uri="{FF2B5EF4-FFF2-40B4-BE49-F238E27FC236}">
                  <a16:creationId xmlns:a16="http://schemas.microsoft.com/office/drawing/2014/main" id="{216AF6CA-31EA-264A-A664-BA9278D211C0}"/>
                </a:ext>
                <a:ext uri="{C183D7F6-B498-43B3-948B-1728B52AA6E4}">
                  <adec:decorative xmlns:adec="http://schemas.microsoft.com/office/drawing/2017/decorative" val="1"/>
                </a:ext>
              </a:extLst>
            </p:cNvPr>
            <p:cNvCxnSpPr>
              <a:cxnSpLocks/>
            </p:cNvCxnSpPr>
            <p:nvPr/>
          </p:nvCxnSpPr>
          <p:spPr>
            <a:xfrm>
              <a:off x="3015870" y="3140058"/>
              <a:ext cx="773877"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7950ABF5-2883-4242-BC42-E44ACD03A6EB}"/>
                </a:ext>
              </a:extLst>
            </p:cNvPr>
            <p:cNvGrpSpPr/>
            <p:nvPr/>
          </p:nvGrpSpPr>
          <p:grpSpPr>
            <a:xfrm>
              <a:off x="8325879" y="2994008"/>
              <a:ext cx="996840" cy="1377309"/>
              <a:chOff x="8477507" y="3152213"/>
              <a:chExt cx="996840" cy="1377309"/>
            </a:xfrm>
          </p:grpSpPr>
          <p:cxnSp>
            <p:nvCxnSpPr>
              <p:cNvPr id="66" name="Elbow Connector 81">
                <a:extLst>
                  <a:ext uri="{FF2B5EF4-FFF2-40B4-BE49-F238E27FC236}">
                    <a16:creationId xmlns:a16="http://schemas.microsoft.com/office/drawing/2014/main" id="{F0F39077-3D04-9245-A3BC-EE6488A51192}"/>
                  </a:ext>
                  <a:ext uri="{C183D7F6-B498-43B3-948B-1728B52AA6E4}">
                    <adec:decorative xmlns:adec="http://schemas.microsoft.com/office/drawing/2017/decorative" val="1"/>
                  </a:ext>
                </a:extLst>
              </p:cNvPr>
              <p:cNvCxnSpPr>
                <a:cxnSpLocks/>
              </p:cNvCxnSpPr>
              <p:nvPr/>
            </p:nvCxnSpPr>
            <p:spPr>
              <a:xfrm rot="16200000" flipH="1">
                <a:off x="8598037" y="3653213"/>
                <a:ext cx="1254199" cy="498420"/>
              </a:xfrm>
              <a:prstGeom prst="bentConnector3">
                <a:avLst>
                  <a:gd name="adj1" fmla="val 9979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82">
                <a:extLst>
                  <a:ext uri="{FF2B5EF4-FFF2-40B4-BE49-F238E27FC236}">
                    <a16:creationId xmlns:a16="http://schemas.microsoft.com/office/drawing/2014/main" id="{01E679AB-6E0E-384F-90BB-3FC25F9580A7}"/>
                  </a:ext>
                  <a:ext uri="{C183D7F6-B498-43B3-948B-1728B52AA6E4}">
                    <adec:decorative xmlns:adec="http://schemas.microsoft.com/office/drawing/2017/decorative" val="1"/>
                  </a:ext>
                </a:extLst>
              </p:cNvPr>
              <p:cNvCxnSpPr>
                <a:cxnSpLocks/>
              </p:cNvCxnSpPr>
              <p:nvPr/>
            </p:nvCxnSpPr>
            <p:spPr>
              <a:xfrm flipV="1">
                <a:off x="8477507" y="3152213"/>
                <a:ext cx="996837" cy="123393"/>
              </a:xfrm>
              <a:prstGeom prst="bentConnector3">
                <a:avLst>
                  <a:gd name="adj1" fmla="val 50000"/>
                </a:avLst>
              </a:prstGeom>
              <a:ln w="381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a:extLst>
                <a:ext uri="{FF2B5EF4-FFF2-40B4-BE49-F238E27FC236}">
                  <a16:creationId xmlns:a16="http://schemas.microsoft.com/office/drawing/2014/main" id="{D08ED61E-0BFE-1E4E-A124-8F3D16058F7F}"/>
                </a:ext>
                <a:ext uri="{C183D7F6-B498-43B3-948B-1728B52AA6E4}">
                  <adec:decorative xmlns:adec="http://schemas.microsoft.com/office/drawing/2017/decorative" val="1"/>
                </a:ext>
              </a:extLst>
            </p:cNvPr>
            <p:cNvCxnSpPr>
              <a:cxnSpLocks/>
            </p:cNvCxnSpPr>
            <p:nvPr/>
          </p:nvCxnSpPr>
          <p:spPr>
            <a:xfrm>
              <a:off x="7343973" y="3844914"/>
              <a:ext cx="0" cy="703965"/>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0906738-77B1-0847-9285-62A84FDBBC86}"/>
                </a:ext>
              </a:extLst>
            </p:cNvPr>
            <p:cNvGrpSpPr/>
            <p:nvPr/>
          </p:nvGrpSpPr>
          <p:grpSpPr>
            <a:xfrm>
              <a:off x="6629639" y="2822558"/>
              <a:ext cx="1483676" cy="772101"/>
              <a:chOff x="6820048" y="2626615"/>
              <a:chExt cx="1483676" cy="772101"/>
            </a:xfrm>
          </p:grpSpPr>
          <p:sp>
            <p:nvSpPr>
              <p:cNvPr id="76" name="TextBox 75">
                <a:extLst>
                  <a:ext uri="{FF2B5EF4-FFF2-40B4-BE49-F238E27FC236}">
                    <a16:creationId xmlns:a16="http://schemas.microsoft.com/office/drawing/2014/main" id="{C54F6299-7194-1C4C-975B-24B8DDDB7A47}"/>
                  </a:ext>
                  <a:ext uri="{C183D7F6-B498-43B3-948B-1728B52AA6E4}">
                    <adec:decorative xmlns:adec="http://schemas.microsoft.com/office/drawing/2017/decorative" val="1"/>
                  </a:ext>
                </a:extLst>
              </p:cNvPr>
              <p:cNvSpPr txBox="1"/>
              <p:nvPr/>
            </p:nvSpPr>
            <p:spPr>
              <a:xfrm>
                <a:off x="6820048" y="3152495"/>
                <a:ext cx="148367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Data Warehouse</a:t>
                </a:r>
              </a:p>
            </p:txBody>
          </p:sp>
          <p:pic>
            <p:nvPicPr>
              <p:cNvPr id="116" name="Picture 115" descr="Icon of a house">
                <a:extLst>
                  <a:ext uri="{FF2B5EF4-FFF2-40B4-BE49-F238E27FC236}">
                    <a16:creationId xmlns:a16="http://schemas.microsoft.com/office/drawing/2014/main" id="{BD62E2CE-8B5A-6749-BDC1-03A539E14E56}"/>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7287876" y="2626615"/>
                <a:ext cx="533400" cy="342900"/>
              </a:xfrm>
              <a:prstGeom prst="rect">
                <a:avLst/>
              </a:prstGeom>
            </p:spPr>
          </p:pic>
        </p:grpSp>
        <p:sp>
          <p:nvSpPr>
            <p:cNvPr id="71" name="TextBox 70">
              <a:extLst>
                <a:ext uri="{FF2B5EF4-FFF2-40B4-BE49-F238E27FC236}">
                  <a16:creationId xmlns:a16="http://schemas.microsoft.com/office/drawing/2014/main" id="{F4572956-FE3B-3642-ABE5-FE3A230941CE}"/>
                </a:ext>
                <a:ext uri="{C183D7F6-B498-43B3-948B-1728B52AA6E4}">
                  <adec:decorative xmlns:adec="http://schemas.microsoft.com/office/drawing/2017/decorative" val="1"/>
                </a:ext>
              </a:extLst>
            </p:cNvPr>
            <p:cNvSpPr txBox="1"/>
            <p:nvPr/>
          </p:nvSpPr>
          <p:spPr>
            <a:xfrm>
              <a:off x="7057513" y="2101101"/>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grpSp>
          <p:nvGrpSpPr>
            <p:cNvPr id="72" name="Group 71">
              <a:extLst>
                <a:ext uri="{FF2B5EF4-FFF2-40B4-BE49-F238E27FC236}">
                  <a16:creationId xmlns:a16="http://schemas.microsoft.com/office/drawing/2014/main" id="{C00359F2-00A1-A649-9052-5831AEBFA68D}"/>
                </a:ext>
              </a:extLst>
            </p:cNvPr>
            <p:cNvGrpSpPr/>
            <p:nvPr/>
          </p:nvGrpSpPr>
          <p:grpSpPr>
            <a:xfrm>
              <a:off x="6727266" y="4802455"/>
              <a:ext cx="1233415" cy="1107210"/>
              <a:chOff x="6917675" y="4741136"/>
              <a:chExt cx="1233415" cy="1107210"/>
            </a:xfrm>
          </p:grpSpPr>
          <p:sp>
            <p:nvSpPr>
              <p:cNvPr id="73" name="TextBox 72">
                <a:extLst>
                  <a:ext uri="{FF2B5EF4-FFF2-40B4-BE49-F238E27FC236}">
                    <a16:creationId xmlns:a16="http://schemas.microsoft.com/office/drawing/2014/main" id="{BEFA66A8-D054-5144-8701-533C3CB703FF}"/>
                  </a:ext>
                  <a:ext uri="{C183D7F6-B498-43B3-948B-1728B52AA6E4}">
                    <adec:decorative xmlns:adec="http://schemas.microsoft.com/office/drawing/2017/decorative" val="1"/>
                  </a:ext>
                </a:extLst>
              </p:cNvPr>
              <p:cNvSpPr txBox="1"/>
              <p:nvPr/>
            </p:nvSpPr>
            <p:spPr>
              <a:xfrm>
                <a:off x="7033732" y="5602125"/>
                <a:ext cx="10013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Procedures</a:t>
                </a:r>
              </a:p>
            </p:txBody>
          </p:sp>
          <p:sp>
            <p:nvSpPr>
              <p:cNvPr id="74" name="Website" descr="Icon of two smaller rectangles within a larger rectangle">
                <a:extLst>
                  <a:ext uri="{FF2B5EF4-FFF2-40B4-BE49-F238E27FC236}">
                    <a16:creationId xmlns:a16="http://schemas.microsoft.com/office/drawing/2014/main" id="{B054AE18-1E1D-CD48-9496-C656A7186D1A}"/>
                  </a:ext>
                  <a:ext uri="{C183D7F6-B498-43B3-948B-1728B52AA6E4}">
                    <adec:decorative xmlns:adec="http://schemas.microsoft.com/office/drawing/2017/decorative" val="0"/>
                  </a:ext>
                </a:extLst>
              </p:cNvPr>
              <p:cNvSpPr>
                <a:spLocks noChangeAspect="1" noEditPoints="1"/>
              </p:cNvSpPr>
              <p:nvPr/>
            </p:nvSpPr>
            <p:spPr bwMode="auto">
              <a:xfrm>
                <a:off x="7325668" y="4741136"/>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47DAEB26-6B93-FA42-BE4D-C43CA5F20C41}"/>
                  </a:ext>
                  <a:ext uri="{C183D7F6-B498-43B3-948B-1728B52AA6E4}">
                    <adec:decorative xmlns:adec="http://schemas.microsoft.com/office/drawing/2017/decorative" val="1"/>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Transform</a:t>
                </a:r>
              </a:p>
            </p:txBody>
          </p:sp>
        </p:grpSp>
        <p:pic>
          <p:nvPicPr>
            <p:cNvPr id="117" name="Graphic 116" descr="Icon of ascending signal bars">
              <a:extLst>
                <a:ext uri="{FF2B5EF4-FFF2-40B4-BE49-F238E27FC236}">
                  <a16:creationId xmlns:a16="http://schemas.microsoft.com/office/drawing/2014/main" id="{6DFAFB5E-AFE3-864B-A6FC-F3D4968A587C}"/>
                </a:ext>
                <a:ext uri="{C183D7F6-B498-43B3-948B-1728B52AA6E4}">
                  <adec:decorative xmlns:adec="http://schemas.microsoft.com/office/drawing/2017/decorative" val="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2351" y="2653191"/>
              <a:ext cx="726749" cy="726749"/>
            </a:xfrm>
            <a:prstGeom prst="rect">
              <a:avLst/>
            </a:prstGeom>
          </p:spPr>
        </p:pic>
        <p:cxnSp>
          <p:nvCxnSpPr>
            <p:cNvPr id="8" name="Straight Arrow Connector 7">
              <a:extLst>
                <a:ext uri="{FF2B5EF4-FFF2-40B4-BE49-F238E27FC236}">
                  <a16:creationId xmlns:a16="http://schemas.microsoft.com/office/drawing/2014/main" id="{E8A22315-781D-2645-E34C-4CBAF2096FF1}"/>
                </a:ext>
                <a:ext uri="{C183D7F6-B498-43B3-948B-1728B52AA6E4}">
                  <adec:decorative xmlns:adec="http://schemas.microsoft.com/office/drawing/2017/decorative" val="1"/>
                </a:ext>
              </a:extLst>
            </p:cNvPr>
            <p:cNvCxnSpPr>
              <a:cxnSpLocks/>
            </p:cNvCxnSpPr>
            <p:nvPr/>
          </p:nvCxnSpPr>
          <p:spPr>
            <a:xfrm>
              <a:off x="5547196" y="3140058"/>
              <a:ext cx="773877"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 name="Slide Number Placeholder 5">
            <a:extLst>
              <a:ext uri="{FF2B5EF4-FFF2-40B4-BE49-F238E27FC236}">
                <a16:creationId xmlns:a16="http://schemas.microsoft.com/office/drawing/2014/main" id="{71FF4A0A-FA69-F045-AA5B-FCEF9451C0C1}"/>
              </a:ext>
            </a:extLst>
          </p:cNvPr>
          <p:cNvSpPr>
            <a:spLocks noGrp="1"/>
          </p:cNvSpPr>
          <p:nvPr>
            <p:ph type="sldNum" sz="quarter" idx="25"/>
          </p:nvPr>
        </p:nvSpPr>
        <p:spPr/>
        <p:txBody>
          <a:bodyPr/>
          <a:lstStyle/>
          <a:p>
            <a:fld id="{B1356FBF-028C-F74E-A7B4-9B8ED246DD1B}" type="slidenum">
              <a:rPr lang="en-US" smtClean="0"/>
              <a:pPr/>
              <a:t>24</a:t>
            </a:fld>
            <a:endParaRPr lang="en-US"/>
          </a:p>
        </p:txBody>
      </p:sp>
      <p:sp>
        <p:nvSpPr>
          <p:cNvPr id="5" name="Footer Placeholder 4">
            <a:extLst>
              <a:ext uri="{FF2B5EF4-FFF2-40B4-BE49-F238E27FC236}">
                <a16:creationId xmlns:a16="http://schemas.microsoft.com/office/drawing/2014/main" id="{151131EE-0515-804A-81E1-B8016E00426E}"/>
              </a:ext>
            </a:extLst>
          </p:cNvPr>
          <p:cNvSpPr>
            <a:spLocks noGrp="1"/>
          </p:cNvSpPr>
          <p:nvPr>
            <p:ph type="ftr" sz="quarter" idx="24"/>
          </p:nvPr>
        </p:nvSpPr>
        <p:spPr>
          <a:xfrm>
            <a:off x="1007097" y="6311900"/>
            <a:ext cx="2349878" cy="365125"/>
          </a:xfrm>
        </p:spPr>
        <p:txBody>
          <a:bodyPr/>
          <a:lstStyle/>
          <a:p>
            <a:r>
              <a:rPr lang="en-US"/>
              <a:t>Microsoft Fabric / Data warehouse</a:t>
            </a:r>
          </a:p>
        </p:txBody>
      </p:sp>
    </p:spTree>
    <p:extLst>
      <p:ext uri="{BB962C8B-B14F-4D97-AF65-F5344CB8AC3E}">
        <p14:creationId xmlns:p14="http://schemas.microsoft.com/office/powerpoint/2010/main" val="1291125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70E0-0746-EC4A-BFA8-FB39816016B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Data science scenario</a:t>
            </a:r>
          </a:p>
        </p:txBody>
      </p:sp>
      <p:sp>
        <p:nvSpPr>
          <p:cNvPr id="2" name="Subtitle 1">
            <a:extLst>
              <a:ext uri="{FF2B5EF4-FFF2-40B4-BE49-F238E27FC236}">
                <a16:creationId xmlns:a16="http://schemas.microsoft.com/office/drawing/2014/main" id="{72E56A12-8144-1343-96F0-ADB652D4B6A7}"/>
              </a:ext>
            </a:extLst>
          </p:cNvPr>
          <p:cNvSpPr>
            <a:spLocks noGrp="1"/>
          </p:cNvSpPr>
          <p:nvPr>
            <p:ph type="subTitle" idx="1"/>
          </p:nvPr>
        </p:nvSpPr>
        <p:spPr/>
        <p:txBody>
          <a:bodyPr/>
          <a:lstStyle/>
          <a:p>
            <a:r>
              <a:rPr lang="en-US" dirty="0"/>
              <a:t>End-to-end analytics scenario</a:t>
            </a:r>
          </a:p>
        </p:txBody>
      </p:sp>
      <p:grpSp>
        <p:nvGrpSpPr>
          <p:cNvPr id="3" name="Group 2" descr="This is a visual of the end-to-end analytics scenario. There are five columns with respective icons that are connected with lines and arrows pointing to the right: Data source, Clean and Prepare, Train test &amp; apply, Store, and Expose">
            <a:extLst>
              <a:ext uri="{FF2B5EF4-FFF2-40B4-BE49-F238E27FC236}">
                <a16:creationId xmlns:a16="http://schemas.microsoft.com/office/drawing/2014/main" id="{B8629029-3D38-7E70-19BB-7C383B8046EA}"/>
              </a:ext>
            </a:extLst>
          </p:cNvPr>
          <p:cNvGrpSpPr/>
          <p:nvPr/>
        </p:nvGrpSpPr>
        <p:grpSpPr>
          <a:xfrm>
            <a:off x="722031" y="1795848"/>
            <a:ext cx="10747938" cy="4502560"/>
            <a:chOff x="722031" y="1795848"/>
            <a:chExt cx="10747938" cy="4502560"/>
          </a:xfrm>
        </p:grpSpPr>
        <p:sp>
          <p:nvSpPr>
            <p:cNvPr id="17" name="Rounded Rectangle 13">
              <a:extLst>
                <a:ext uri="{FF2B5EF4-FFF2-40B4-BE49-F238E27FC236}">
                  <a16:creationId xmlns:a16="http://schemas.microsoft.com/office/drawing/2014/main" id="{D39A695A-4572-93F8-FB07-CC52EAFBAF65}"/>
                </a:ext>
                <a:ext uri="{C183D7F6-B498-43B3-948B-1728B52AA6E4}">
                  <adec:decorative xmlns:adec="http://schemas.microsoft.com/office/drawing/2017/decorative" val="1"/>
                </a:ext>
              </a:extLst>
            </p:cNvPr>
            <p:cNvSpPr/>
            <p:nvPr/>
          </p:nvSpPr>
          <p:spPr>
            <a:xfrm>
              <a:off x="722031" y="1795848"/>
              <a:ext cx="10747938" cy="4502560"/>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algn="ctr" defTabSz="914400"/>
              <a:endParaRPr lang="en-US" sz="1100" kern="0">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76E84384-D821-B847-93F4-7DEDB5EEA401}"/>
                </a:ext>
              </a:extLst>
            </p:cNvPr>
            <p:cNvSpPr txBox="1"/>
            <p:nvPr/>
          </p:nvSpPr>
          <p:spPr>
            <a:xfrm>
              <a:off x="1493984" y="2080840"/>
              <a:ext cx="1307153" cy="276999"/>
            </a:xfrm>
            <a:prstGeom prst="rect">
              <a:avLst/>
            </a:prstGeom>
            <a:noFill/>
          </p:spPr>
          <p:txBody>
            <a:bodyPr wrap="none" lIns="0" tIns="0" rIns="0" bIns="0" rtlCol="0">
              <a:spAutoFit/>
            </a:bodyPr>
            <a:lstStyle/>
            <a:p>
              <a:pPr algn="ctr"/>
              <a:r>
                <a:rPr lang="en-US" b="1" dirty="0">
                  <a:solidFill>
                    <a:srgbClr val="52C7AA"/>
                  </a:solidFill>
                  <a:latin typeface="Segoe UI" panose="020B0502040204020203" pitchFamily="34" charset="0"/>
                  <a:cs typeface="Segoe UI" panose="020B0502040204020203" pitchFamily="34" charset="0"/>
                </a:rPr>
                <a:t>Data Source</a:t>
              </a:r>
            </a:p>
          </p:txBody>
        </p:sp>
        <p:grpSp>
          <p:nvGrpSpPr>
            <p:cNvPr id="79" name="Group 78">
              <a:extLst>
                <a:ext uri="{FF2B5EF4-FFF2-40B4-BE49-F238E27FC236}">
                  <a16:creationId xmlns:a16="http://schemas.microsoft.com/office/drawing/2014/main" id="{A060533D-DDB9-5149-BFE2-87CEBC51F4C9}"/>
                </a:ext>
                <a:ext uri="{C183D7F6-B498-43B3-948B-1728B52AA6E4}">
                  <adec:decorative xmlns:adec="http://schemas.microsoft.com/office/drawing/2017/decorative" val="1"/>
                </a:ext>
              </a:extLst>
            </p:cNvPr>
            <p:cNvGrpSpPr/>
            <p:nvPr/>
          </p:nvGrpSpPr>
          <p:grpSpPr>
            <a:xfrm>
              <a:off x="1374276" y="2637538"/>
              <a:ext cx="1546568" cy="932352"/>
              <a:chOff x="1626553" y="2519359"/>
              <a:chExt cx="1546568" cy="932352"/>
            </a:xfrm>
          </p:grpSpPr>
          <p:sp>
            <p:nvSpPr>
              <p:cNvPr id="81" name="TextBox 80">
                <a:extLst>
                  <a:ext uri="{FF2B5EF4-FFF2-40B4-BE49-F238E27FC236}">
                    <a16:creationId xmlns:a16="http://schemas.microsoft.com/office/drawing/2014/main" id="{7EE7DE55-892B-7E43-AD5F-81CF1B09DDA7}"/>
                  </a:ext>
                </a:extLst>
              </p:cNvPr>
              <p:cNvSpPr txBox="1"/>
              <p:nvPr/>
            </p:nvSpPr>
            <p:spPr>
              <a:xfrm>
                <a:off x="1626553" y="3020824"/>
                <a:ext cx="1546568" cy="430887"/>
              </a:xfrm>
              <a:prstGeom prst="rect">
                <a:avLst/>
              </a:prstGeom>
              <a:noFill/>
            </p:spPr>
            <p:txBody>
              <a:bodyPr wrap="square" lIns="0" tIns="0" rIns="0" bIns="0" rtlCol="0">
                <a:spAutoFit/>
              </a:bodyPr>
              <a:lstStyle/>
              <a:p>
                <a:pPr algn="ctr"/>
                <a:r>
                  <a:rPr lang="en-US" sz="1400">
                    <a:solidFill>
                      <a:srgbClr val="2F2F2F"/>
                    </a:solidFill>
                    <a:latin typeface="Segoe UI" panose="020B0502040204020203" pitchFamily="34" charset="0"/>
                    <a:cs typeface="Segoe UI" panose="020B0502040204020203" pitchFamily="34" charset="0"/>
                  </a:rPr>
                  <a:t>Lakehouse &amp; Data Warehouse</a:t>
                </a:r>
              </a:p>
            </p:txBody>
          </p:sp>
          <p:grpSp>
            <p:nvGrpSpPr>
              <p:cNvPr id="82" name="Group 81">
                <a:extLst>
                  <a:ext uri="{FF2B5EF4-FFF2-40B4-BE49-F238E27FC236}">
                    <a16:creationId xmlns:a16="http://schemas.microsoft.com/office/drawing/2014/main" id="{14CCAC23-82EA-5041-91B3-D72F349BA34C}"/>
                  </a:ext>
                </a:extLst>
              </p:cNvPr>
              <p:cNvGrpSpPr/>
              <p:nvPr/>
            </p:nvGrpSpPr>
            <p:grpSpPr>
              <a:xfrm>
                <a:off x="1860286" y="2519359"/>
                <a:ext cx="1079102" cy="381000"/>
                <a:chOff x="2908441" y="2529077"/>
                <a:chExt cx="1079102" cy="381000"/>
              </a:xfrm>
            </p:grpSpPr>
            <p:pic>
              <p:nvPicPr>
                <p:cNvPr id="83" name="Picture 82" descr="Icon of a house">
                  <a:extLst>
                    <a:ext uri="{FF2B5EF4-FFF2-40B4-BE49-F238E27FC236}">
                      <a16:creationId xmlns:a16="http://schemas.microsoft.com/office/drawing/2014/main" id="{9E9316BE-74B4-B444-A355-5D0D19789855}"/>
                    </a:ext>
                  </a:extLst>
                </p:cNvPr>
                <p:cNvPicPr>
                  <a:picLocks noChangeAspect="1"/>
                </p:cNvPicPr>
                <p:nvPr/>
              </p:nvPicPr>
              <p:blipFill>
                <a:blip r:embed="rId3"/>
                <a:stretch>
                  <a:fillRect/>
                </a:stretch>
              </p:blipFill>
              <p:spPr>
                <a:xfrm>
                  <a:off x="3454143" y="2567177"/>
                  <a:ext cx="533400" cy="342900"/>
                </a:xfrm>
                <a:prstGeom prst="rect">
                  <a:avLst/>
                </a:prstGeom>
              </p:spPr>
            </p:pic>
            <p:pic>
              <p:nvPicPr>
                <p:cNvPr id="84" name="Picture 83" descr="Icon of a house with a triangle roof">
                  <a:extLst>
                    <a:ext uri="{FF2B5EF4-FFF2-40B4-BE49-F238E27FC236}">
                      <a16:creationId xmlns:a16="http://schemas.microsoft.com/office/drawing/2014/main" id="{9D46590A-C755-504B-B148-05EC2B2419EA}"/>
                    </a:ext>
                  </a:extLst>
                </p:cNvPr>
                <p:cNvPicPr>
                  <a:picLocks noChangeAspect="1"/>
                </p:cNvPicPr>
                <p:nvPr/>
              </p:nvPicPr>
              <p:blipFill>
                <a:blip r:embed="rId4"/>
                <a:stretch>
                  <a:fillRect/>
                </a:stretch>
              </p:blipFill>
              <p:spPr>
                <a:xfrm>
                  <a:off x="2908441" y="2529077"/>
                  <a:ext cx="419100" cy="381000"/>
                </a:xfrm>
                <a:prstGeom prst="rect">
                  <a:avLst/>
                </a:prstGeom>
              </p:spPr>
            </p:pic>
          </p:grpSp>
        </p:grpSp>
        <p:cxnSp>
          <p:nvCxnSpPr>
            <p:cNvPr id="9" name="Straight Arrow Connector 8">
              <a:extLst>
                <a:ext uri="{FF2B5EF4-FFF2-40B4-BE49-F238E27FC236}">
                  <a16:creationId xmlns:a16="http://schemas.microsoft.com/office/drawing/2014/main" id="{8FA7C75E-DC7C-F4A8-7CDA-A9957111821A}"/>
                </a:ext>
                <a:ext uri="{C183D7F6-B498-43B3-948B-1728B52AA6E4}">
                  <adec:decorative xmlns:adec="http://schemas.microsoft.com/office/drawing/2017/decorative" val="1"/>
                </a:ext>
              </a:extLst>
            </p:cNvPr>
            <p:cNvCxnSpPr>
              <a:cxnSpLocks/>
            </p:cNvCxnSpPr>
            <p:nvPr/>
          </p:nvCxnSpPr>
          <p:spPr>
            <a:xfrm>
              <a:off x="3121048" y="2926576"/>
              <a:ext cx="663643" cy="10936"/>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8F5889B-4ABD-5A4F-B081-CE043BA5D87F}"/>
                </a:ext>
              </a:extLst>
            </p:cNvPr>
            <p:cNvSpPr txBox="1"/>
            <p:nvPr/>
          </p:nvSpPr>
          <p:spPr>
            <a:xfrm>
              <a:off x="3781766" y="2063973"/>
              <a:ext cx="1759264" cy="276999"/>
            </a:xfrm>
            <a:prstGeom prst="rect">
              <a:avLst/>
            </a:prstGeom>
            <a:noFill/>
          </p:spPr>
          <p:txBody>
            <a:bodyPr wrap="none" lIns="0" tIns="0" rIns="0" bIns="0" rtlCol="0">
              <a:spAutoFit/>
            </a:bodyPr>
            <a:lstStyle/>
            <a:p>
              <a:pPr algn="ctr"/>
              <a:r>
                <a:rPr lang="en-US" b="1">
                  <a:solidFill>
                    <a:srgbClr val="52C7AA"/>
                  </a:solidFill>
                  <a:latin typeface="Segoe UI" panose="020B0502040204020203" pitchFamily="34" charset="0"/>
                  <a:cs typeface="Segoe UI" panose="020B0502040204020203" pitchFamily="34" charset="0"/>
                </a:rPr>
                <a:t>Clean &amp; prepare</a:t>
              </a:r>
            </a:p>
          </p:txBody>
        </p:sp>
        <p:grpSp>
          <p:nvGrpSpPr>
            <p:cNvPr id="87" name="Group 86" descr="Icon of a notebook">
              <a:extLst>
                <a:ext uri="{FF2B5EF4-FFF2-40B4-BE49-F238E27FC236}">
                  <a16:creationId xmlns:a16="http://schemas.microsoft.com/office/drawing/2014/main" id="{01824E20-4DEB-904A-8F31-32A2E586189E}"/>
                </a:ext>
                <a:ext uri="{C183D7F6-B498-43B3-948B-1728B52AA6E4}">
                  <adec:decorative xmlns:adec="http://schemas.microsoft.com/office/drawing/2017/decorative" val="0"/>
                </a:ext>
              </a:extLst>
            </p:cNvPr>
            <p:cNvGrpSpPr/>
            <p:nvPr/>
          </p:nvGrpSpPr>
          <p:grpSpPr>
            <a:xfrm>
              <a:off x="4222079" y="2745811"/>
              <a:ext cx="878638" cy="731747"/>
              <a:chOff x="4172856" y="2627632"/>
              <a:chExt cx="878638" cy="731747"/>
            </a:xfrm>
          </p:grpSpPr>
          <p:sp>
            <p:nvSpPr>
              <p:cNvPr id="88" name="TextBox 87">
                <a:extLst>
                  <a:ext uri="{FF2B5EF4-FFF2-40B4-BE49-F238E27FC236}">
                    <a16:creationId xmlns:a16="http://schemas.microsoft.com/office/drawing/2014/main" id="{43977CC2-1C53-CF48-821A-947755635F6D}"/>
                  </a:ext>
                </a:extLst>
              </p:cNvPr>
              <p:cNvSpPr txBox="1"/>
              <p:nvPr/>
            </p:nvSpPr>
            <p:spPr>
              <a:xfrm>
                <a:off x="4172856" y="3143935"/>
                <a:ext cx="878638" cy="215444"/>
              </a:xfrm>
              <a:prstGeom prst="rect">
                <a:avLst/>
              </a:prstGeom>
              <a:noFill/>
            </p:spPr>
            <p:txBody>
              <a:bodyPr wrap="none" lIns="0" tIns="0" rIns="0" bIns="0" rtlCol="0">
                <a:spAutoFit/>
              </a:bodyPr>
              <a:lstStyle/>
              <a:p>
                <a:pPr algn="l"/>
                <a:r>
                  <a:rPr lang="en-US" sz="1400">
                    <a:solidFill>
                      <a:srgbClr val="2F2F2F"/>
                    </a:solidFill>
                    <a:latin typeface="Segoe UI" panose="020B0502040204020203" pitchFamily="34" charset="0"/>
                    <a:cs typeface="Segoe UI" panose="020B0502040204020203" pitchFamily="34" charset="0"/>
                  </a:rPr>
                  <a:t>Notebooks</a:t>
                </a:r>
              </a:p>
            </p:txBody>
          </p:sp>
          <p:pic>
            <p:nvPicPr>
              <p:cNvPr id="89" name="Picture 88">
                <a:extLst>
                  <a:ext uri="{FF2B5EF4-FFF2-40B4-BE49-F238E27FC236}">
                    <a16:creationId xmlns:a16="http://schemas.microsoft.com/office/drawing/2014/main" id="{A84D5BE0-7DEC-C74E-A28A-31D86BE313C6}"/>
                  </a:ext>
                </a:extLst>
              </p:cNvPr>
              <p:cNvPicPr>
                <a:picLocks noChangeAspect="1"/>
              </p:cNvPicPr>
              <p:nvPr/>
            </p:nvPicPr>
            <p:blipFill>
              <a:blip r:embed="rId5"/>
              <a:stretch>
                <a:fillRect/>
              </a:stretch>
            </p:blipFill>
            <p:spPr>
              <a:xfrm>
                <a:off x="4472475" y="2627632"/>
                <a:ext cx="279400" cy="342900"/>
              </a:xfrm>
              <a:prstGeom prst="rect">
                <a:avLst/>
              </a:prstGeom>
            </p:spPr>
          </p:pic>
        </p:grpSp>
        <p:cxnSp>
          <p:nvCxnSpPr>
            <p:cNvPr id="7" name="Straight Arrow Connector 6">
              <a:extLst>
                <a:ext uri="{FF2B5EF4-FFF2-40B4-BE49-F238E27FC236}">
                  <a16:creationId xmlns:a16="http://schemas.microsoft.com/office/drawing/2014/main" id="{E4619272-630F-A9A3-B7FA-63C3B02C3998}"/>
                </a:ext>
                <a:ext uri="{C183D7F6-B498-43B3-948B-1728B52AA6E4}">
                  <adec:decorative xmlns:adec="http://schemas.microsoft.com/office/drawing/2017/decorative" val="1"/>
                </a:ext>
              </a:extLst>
            </p:cNvPr>
            <p:cNvCxnSpPr>
              <a:cxnSpLocks/>
            </p:cNvCxnSpPr>
            <p:nvPr/>
          </p:nvCxnSpPr>
          <p:spPr>
            <a:xfrm>
              <a:off x="5499724" y="2926576"/>
              <a:ext cx="663643" cy="10936"/>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3C8224-782B-7A4F-BB1B-266604C0FE67}"/>
                </a:ext>
              </a:extLst>
            </p:cNvPr>
            <p:cNvSpPr txBox="1"/>
            <p:nvPr/>
          </p:nvSpPr>
          <p:spPr>
            <a:xfrm>
              <a:off x="6717406" y="2080840"/>
              <a:ext cx="569515" cy="276999"/>
            </a:xfrm>
            <a:prstGeom prst="rect">
              <a:avLst/>
            </a:prstGeom>
            <a:noFill/>
          </p:spPr>
          <p:txBody>
            <a:bodyPr wrap="none" lIns="0" tIns="0" rIns="0" bIns="0" rtlCol="0">
              <a:spAutoFit/>
            </a:bodyPr>
            <a:lstStyle/>
            <a:p>
              <a:pPr algn="ctr"/>
              <a:r>
                <a:rPr lang="en-US" b="1">
                  <a:solidFill>
                    <a:srgbClr val="52C7AA"/>
                  </a:solidFill>
                  <a:latin typeface="Segoe UI" panose="020B0502040204020203" pitchFamily="34" charset="0"/>
                  <a:cs typeface="Segoe UI" panose="020B0502040204020203" pitchFamily="34" charset="0"/>
                </a:rPr>
                <a:t>Store</a:t>
              </a:r>
            </a:p>
          </p:txBody>
        </p:sp>
        <p:grpSp>
          <p:nvGrpSpPr>
            <p:cNvPr id="100" name="Group 99" descr="Icon of two houses with triangle rooftops">
              <a:extLst>
                <a:ext uri="{FF2B5EF4-FFF2-40B4-BE49-F238E27FC236}">
                  <a16:creationId xmlns:a16="http://schemas.microsoft.com/office/drawing/2014/main" id="{C8148364-0222-A342-BB0B-15B18D9E6B5A}"/>
                </a:ext>
                <a:ext uri="{C183D7F6-B498-43B3-948B-1728B52AA6E4}">
                  <adec:decorative xmlns:adec="http://schemas.microsoft.com/office/drawing/2017/decorative" val="0"/>
                </a:ext>
              </a:extLst>
            </p:cNvPr>
            <p:cNvGrpSpPr/>
            <p:nvPr/>
          </p:nvGrpSpPr>
          <p:grpSpPr>
            <a:xfrm>
              <a:off x="6490998" y="2605788"/>
              <a:ext cx="1022331" cy="871770"/>
              <a:chOff x="7022833" y="2487609"/>
              <a:chExt cx="1022331" cy="871770"/>
            </a:xfrm>
          </p:grpSpPr>
          <p:sp>
            <p:nvSpPr>
              <p:cNvPr id="101" name="TextBox 100">
                <a:extLst>
                  <a:ext uri="{FF2B5EF4-FFF2-40B4-BE49-F238E27FC236}">
                    <a16:creationId xmlns:a16="http://schemas.microsoft.com/office/drawing/2014/main" id="{26157448-8488-C84F-B7A4-8F94187BC403}"/>
                  </a:ext>
                </a:extLst>
              </p:cNvPr>
              <p:cNvSpPr txBox="1"/>
              <p:nvPr/>
            </p:nvSpPr>
            <p:spPr>
              <a:xfrm>
                <a:off x="7022833" y="3143935"/>
                <a:ext cx="1022331" cy="215444"/>
              </a:xfrm>
              <a:prstGeom prst="rect">
                <a:avLst/>
              </a:prstGeom>
              <a:noFill/>
            </p:spPr>
            <p:txBody>
              <a:bodyPr wrap="none" lIns="0" tIns="0" rIns="0" bIns="0" rtlCol="0">
                <a:spAutoFit/>
              </a:bodyPr>
              <a:lstStyle/>
              <a:p>
                <a:pPr algn="l"/>
                <a:r>
                  <a:rPr lang="en-US" sz="1400">
                    <a:solidFill>
                      <a:srgbClr val="2F2F2F"/>
                    </a:solidFill>
                    <a:latin typeface="Segoe UI" panose="020B0502040204020203" pitchFamily="34" charset="0"/>
                    <a:cs typeface="Segoe UI" panose="020B0502040204020203" pitchFamily="34" charset="0"/>
                  </a:rPr>
                  <a:t>Lakehouse(s)</a:t>
                </a:r>
              </a:p>
            </p:txBody>
          </p:sp>
          <p:pic>
            <p:nvPicPr>
              <p:cNvPr id="102" name="Picture 101">
                <a:extLst>
                  <a:ext uri="{FF2B5EF4-FFF2-40B4-BE49-F238E27FC236}">
                    <a16:creationId xmlns:a16="http://schemas.microsoft.com/office/drawing/2014/main" id="{1DCE3F33-9FF2-3843-B0DC-4AB9FEA00A6C}"/>
                  </a:ext>
                </a:extLst>
              </p:cNvPr>
              <p:cNvPicPr>
                <a:picLocks noChangeAspect="1"/>
              </p:cNvPicPr>
              <p:nvPr/>
            </p:nvPicPr>
            <p:blipFill>
              <a:blip r:embed="rId6"/>
              <a:stretch>
                <a:fillRect/>
              </a:stretch>
            </p:blipFill>
            <p:spPr>
              <a:xfrm>
                <a:off x="7260948" y="2487609"/>
                <a:ext cx="546100" cy="444500"/>
              </a:xfrm>
              <a:prstGeom prst="rect">
                <a:avLst/>
              </a:prstGeom>
            </p:spPr>
          </p:pic>
        </p:grpSp>
        <p:grpSp>
          <p:nvGrpSpPr>
            <p:cNvPr id="110" name="Group 109">
              <a:extLst>
                <a:ext uri="{FF2B5EF4-FFF2-40B4-BE49-F238E27FC236}">
                  <a16:creationId xmlns:a16="http://schemas.microsoft.com/office/drawing/2014/main" id="{C12B8A3A-08AD-8F40-9AD2-F79ECDE59818}"/>
                </a:ext>
                <a:ext uri="{C183D7F6-B498-43B3-948B-1728B52AA6E4}">
                  <adec:decorative xmlns:adec="http://schemas.microsoft.com/office/drawing/2017/decorative" val="1"/>
                </a:ext>
              </a:extLst>
            </p:cNvPr>
            <p:cNvGrpSpPr/>
            <p:nvPr/>
          </p:nvGrpSpPr>
          <p:grpSpPr>
            <a:xfrm>
              <a:off x="7588534" y="2822828"/>
              <a:ext cx="996838" cy="1507394"/>
              <a:chOff x="8477507" y="3199690"/>
              <a:chExt cx="996838" cy="1507394"/>
            </a:xfrm>
          </p:grpSpPr>
          <p:cxnSp>
            <p:nvCxnSpPr>
              <p:cNvPr id="111" name="Elbow Connector 59">
                <a:extLst>
                  <a:ext uri="{FF2B5EF4-FFF2-40B4-BE49-F238E27FC236}">
                    <a16:creationId xmlns:a16="http://schemas.microsoft.com/office/drawing/2014/main" id="{AA1485A9-4A9D-B14B-95E7-3D47456DCF33}"/>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60">
                <a:extLst>
                  <a:ext uri="{FF2B5EF4-FFF2-40B4-BE49-F238E27FC236}">
                    <a16:creationId xmlns:a16="http://schemas.microsoft.com/office/drawing/2014/main" id="{C102261B-AC15-0D40-B010-DC60640D845C}"/>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D00450B8-32B4-E74B-9F76-A95A5E049BB5}"/>
                </a:ext>
              </a:extLst>
            </p:cNvPr>
            <p:cNvSpPr txBox="1"/>
            <p:nvPr/>
          </p:nvSpPr>
          <p:spPr>
            <a:xfrm>
              <a:off x="9147182" y="2080840"/>
              <a:ext cx="761427" cy="276999"/>
            </a:xfrm>
            <a:prstGeom prst="rect">
              <a:avLst/>
            </a:prstGeom>
            <a:noFill/>
          </p:spPr>
          <p:txBody>
            <a:bodyPr wrap="none" lIns="0" tIns="0" rIns="0" bIns="0" rtlCol="0">
              <a:spAutoFit/>
            </a:bodyPr>
            <a:lstStyle/>
            <a:p>
              <a:pPr algn="ctr"/>
              <a:r>
                <a:rPr lang="en-US" b="1">
                  <a:solidFill>
                    <a:srgbClr val="52C7AA"/>
                  </a:solidFill>
                  <a:latin typeface="Segoe UI" panose="020B0502040204020203" pitchFamily="34" charset="0"/>
                  <a:cs typeface="Segoe UI" panose="020B0502040204020203" pitchFamily="34" charset="0"/>
                </a:rPr>
                <a:t>Expose</a:t>
              </a:r>
            </a:p>
          </p:txBody>
        </p:sp>
        <p:pic>
          <p:nvPicPr>
            <p:cNvPr id="114" name="Graphic 113" descr="Icon of ascending signal bars">
              <a:extLst>
                <a:ext uri="{FF2B5EF4-FFF2-40B4-BE49-F238E27FC236}">
                  <a16:creationId xmlns:a16="http://schemas.microsoft.com/office/drawing/2014/main" id="{B4C10354-FD60-414D-8268-B066ACC691F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18435" y="2554733"/>
              <a:ext cx="618920" cy="618920"/>
            </a:xfrm>
            <a:prstGeom prst="rect">
              <a:avLst/>
            </a:prstGeom>
          </p:spPr>
        </p:pic>
        <p:sp>
          <p:nvSpPr>
            <p:cNvPr id="113" name="TextBox 112">
              <a:extLst>
                <a:ext uri="{FF2B5EF4-FFF2-40B4-BE49-F238E27FC236}">
                  <a16:creationId xmlns:a16="http://schemas.microsoft.com/office/drawing/2014/main" id="{EFD7638B-5AA2-4541-863F-7B3569AD075A}"/>
                </a:ext>
                <a:ext uri="{C183D7F6-B498-43B3-948B-1728B52AA6E4}">
                  <adec:decorative xmlns:adec="http://schemas.microsoft.com/office/drawing/2017/decorative" val="1"/>
                </a:ext>
              </a:extLst>
            </p:cNvPr>
            <p:cNvSpPr txBox="1"/>
            <p:nvPr/>
          </p:nvSpPr>
          <p:spPr>
            <a:xfrm>
              <a:off x="8710267" y="3264726"/>
              <a:ext cx="1635256" cy="215444"/>
            </a:xfrm>
            <a:prstGeom prst="rect">
              <a:avLst/>
            </a:prstGeom>
            <a:noFill/>
          </p:spPr>
          <p:txBody>
            <a:bodyPr wrap="none" lIns="0" tIns="0" rIns="0" bIns="0" rtlCol="0">
              <a:spAutoFit/>
            </a:bodyPr>
            <a:lstStyle/>
            <a:p>
              <a:pPr algn="ctr"/>
              <a:r>
                <a:rPr lang="en-US" sz="1400">
                  <a:solidFill>
                    <a:srgbClr val="2F2F2F"/>
                  </a:solidFill>
                  <a:latin typeface="Segoe UI" panose="020B0502040204020203" pitchFamily="34" charset="0"/>
                  <a:cs typeface="Segoe UI" panose="020B0502040204020203" pitchFamily="34" charset="0"/>
                </a:rPr>
                <a:t>Business Intelligence</a:t>
              </a:r>
            </a:p>
          </p:txBody>
        </p:sp>
        <p:grpSp>
          <p:nvGrpSpPr>
            <p:cNvPr id="94" name="Group 93" descr="Icon of a an Erlenmeyer flask containing liquid ">
              <a:extLst>
                <a:ext uri="{FF2B5EF4-FFF2-40B4-BE49-F238E27FC236}">
                  <a16:creationId xmlns:a16="http://schemas.microsoft.com/office/drawing/2014/main" id="{A6DDDCA1-BB37-6A40-967B-94A77DF17BAA}"/>
                </a:ext>
                <a:ext uri="{C183D7F6-B498-43B3-948B-1728B52AA6E4}">
                  <adec:decorative xmlns:adec="http://schemas.microsoft.com/office/drawing/2017/decorative" val="0"/>
                </a:ext>
              </a:extLst>
            </p:cNvPr>
            <p:cNvGrpSpPr/>
            <p:nvPr/>
          </p:nvGrpSpPr>
          <p:grpSpPr>
            <a:xfrm>
              <a:off x="3051470" y="5202926"/>
              <a:ext cx="966611" cy="802612"/>
              <a:chOff x="8007672" y="4901338"/>
              <a:chExt cx="966611" cy="802612"/>
            </a:xfrm>
          </p:grpSpPr>
          <p:sp>
            <p:nvSpPr>
              <p:cNvPr id="95" name="TextBox 94">
                <a:extLst>
                  <a:ext uri="{FF2B5EF4-FFF2-40B4-BE49-F238E27FC236}">
                    <a16:creationId xmlns:a16="http://schemas.microsoft.com/office/drawing/2014/main" id="{C544A765-6448-8D48-95CE-7BA3A203479B}"/>
                  </a:ext>
                </a:extLst>
              </p:cNvPr>
              <p:cNvSpPr txBox="1"/>
              <p:nvPr/>
            </p:nvSpPr>
            <p:spPr>
              <a:xfrm>
                <a:off x="8007672" y="5488506"/>
                <a:ext cx="966611" cy="215444"/>
              </a:xfrm>
              <a:prstGeom prst="rect">
                <a:avLst/>
              </a:prstGeom>
              <a:noFill/>
            </p:spPr>
            <p:txBody>
              <a:bodyPr wrap="none" lIns="0" tIns="0" rIns="0" bIns="0" rtlCol="0">
                <a:spAutoFit/>
              </a:bodyPr>
              <a:lstStyle/>
              <a:p>
                <a:pPr algn="l"/>
                <a:r>
                  <a:rPr lang="en-US" sz="1400">
                    <a:solidFill>
                      <a:srgbClr val="2F2F2F"/>
                    </a:solidFill>
                    <a:latin typeface="Segoe UI" panose="020B0502040204020203" pitchFamily="34" charset="0"/>
                    <a:cs typeface="Segoe UI" panose="020B0502040204020203" pitchFamily="34" charset="0"/>
                  </a:rPr>
                  <a:t>Experiments</a:t>
                </a:r>
              </a:p>
            </p:txBody>
          </p:sp>
          <p:sp>
            <p:nvSpPr>
              <p:cNvPr id="96" name="Beaker_F196" title="Icon of a scientific flask with liquid in it">
                <a:extLst>
                  <a:ext uri="{FF2B5EF4-FFF2-40B4-BE49-F238E27FC236}">
                    <a16:creationId xmlns:a16="http://schemas.microsoft.com/office/drawing/2014/main" id="{DB741AC6-C9F1-FC4F-AF8C-5BF617D3BC35}"/>
                  </a:ext>
                </a:extLst>
              </p:cNvPr>
              <p:cNvSpPr>
                <a:spLocks noChangeAspect="1" noEditPoints="1"/>
              </p:cNvSpPr>
              <p:nvPr/>
            </p:nvSpPr>
            <p:spPr bwMode="auto">
              <a:xfrm>
                <a:off x="8332700" y="4901338"/>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grpSp>
        <p:grpSp>
          <p:nvGrpSpPr>
            <p:cNvPr id="107" name="Group 106">
              <a:extLst>
                <a:ext uri="{FF2B5EF4-FFF2-40B4-BE49-F238E27FC236}">
                  <a16:creationId xmlns:a16="http://schemas.microsoft.com/office/drawing/2014/main" id="{D6FDFBBE-2C0D-D44B-BAEA-34B1A9FFD4A2}"/>
                </a:ext>
                <a:ext uri="{C183D7F6-B498-43B3-948B-1728B52AA6E4}">
                  <adec:decorative xmlns:adec="http://schemas.microsoft.com/office/drawing/2017/decorative" val="1"/>
                </a:ext>
              </a:extLst>
            </p:cNvPr>
            <p:cNvGrpSpPr/>
            <p:nvPr/>
          </p:nvGrpSpPr>
          <p:grpSpPr>
            <a:xfrm>
              <a:off x="3537127" y="3694033"/>
              <a:ext cx="2214315" cy="1300294"/>
              <a:chOff x="6431446" y="3396560"/>
              <a:chExt cx="2214315" cy="1300294"/>
            </a:xfrm>
          </p:grpSpPr>
          <p:cxnSp>
            <p:nvCxnSpPr>
              <p:cNvPr id="108" name="Elbow Connector 53">
                <a:extLst>
                  <a:ext uri="{FF2B5EF4-FFF2-40B4-BE49-F238E27FC236}">
                    <a16:creationId xmlns:a16="http://schemas.microsoft.com/office/drawing/2014/main" id="{15CF0EFA-278E-A34F-8CEA-C983F35823B3}"/>
                  </a:ext>
                </a:extLst>
              </p:cNvPr>
              <p:cNvCxnSpPr>
                <a:cxnSpLocks/>
              </p:cNvCxnSpPr>
              <p:nvPr/>
            </p:nvCxnSpPr>
            <p:spPr>
              <a:xfrm rot="5400000">
                <a:off x="6253251" y="3574755"/>
                <a:ext cx="1300294" cy="943903"/>
              </a:xfrm>
              <a:prstGeom prst="bentConnector3">
                <a:avLst>
                  <a:gd name="adj1" fmla="val 50000"/>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54">
                <a:extLst>
                  <a:ext uri="{FF2B5EF4-FFF2-40B4-BE49-F238E27FC236}">
                    <a16:creationId xmlns:a16="http://schemas.microsoft.com/office/drawing/2014/main" id="{FAF629BB-2CE5-674F-8177-185065600820}"/>
                  </a:ext>
                </a:extLst>
              </p:cNvPr>
              <p:cNvCxnSpPr>
                <a:cxnSpLocks/>
              </p:cNvCxnSpPr>
              <p:nvPr/>
            </p:nvCxnSpPr>
            <p:spPr>
              <a:xfrm rot="16200000" flipH="1">
                <a:off x="7474919" y="3526010"/>
                <a:ext cx="1295388" cy="1046297"/>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E6130DEC-C925-4F46-ADDA-039B800DEF26}"/>
                </a:ext>
              </a:extLst>
            </p:cNvPr>
            <p:cNvSpPr txBox="1"/>
            <p:nvPr/>
          </p:nvSpPr>
          <p:spPr>
            <a:xfrm>
              <a:off x="3984829" y="4583360"/>
              <a:ext cx="1243465" cy="553998"/>
            </a:xfrm>
            <a:prstGeom prst="rect">
              <a:avLst/>
            </a:prstGeom>
            <a:noFill/>
          </p:spPr>
          <p:txBody>
            <a:bodyPr wrap="square" lIns="0" tIns="0" rIns="0" bIns="0" rtlCol="0">
              <a:spAutoFit/>
            </a:bodyPr>
            <a:lstStyle/>
            <a:p>
              <a:pPr algn="ctr"/>
              <a:r>
                <a:rPr lang="en-US" b="1">
                  <a:solidFill>
                    <a:srgbClr val="52C7AA"/>
                  </a:solidFill>
                  <a:latin typeface="Segoe UI" panose="020B0502040204020203" pitchFamily="34" charset="0"/>
                  <a:cs typeface="Segoe UI" panose="020B0502040204020203" pitchFamily="34" charset="0"/>
                </a:rPr>
                <a:t>Train test &amp; apply</a:t>
              </a:r>
            </a:p>
          </p:txBody>
        </p:sp>
        <p:grpSp>
          <p:nvGrpSpPr>
            <p:cNvPr id="97" name="Group 96" descr="Icon of a cube">
              <a:extLst>
                <a:ext uri="{FF2B5EF4-FFF2-40B4-BE49-F238E27FC236}">
                  <a16:creationId xmlns:a16="http://schemas.microsoft.com/office/drawing/2014/main" id="{5680DD18-5653-6B46-8674-3D82D690BA91}"/>
                </a:ext>
                <a:ext uri="{C183D7F6-B498-43B3-948B-1728B52AA6E4}">
                  <adec:decorative xmlns:adec="http://schemas.microsoft.com/office/drawing/2017/decorative" val="0"/>
                </a:ext>
              </a:extLst>
            </p:cNvPr>
            <p:cNvGrpSpPr/>
            <p:nvPr/>
          </p:nvGrpSpPr>
          <p:grpSpPr>
            <a:xfrm>
              <a:off x="5554865" y="5144560"/>
              <a:ext cx="588302" cy="860978"/>
              <a:chOff x="6908506" y="4055358"/>
              <a:chExt cx="588302" cy="860978"/>
            </a:xfrm>
          </p:grpSpPr>
          <p:sp>
            <p:nvSpPr>
              <p:cNvPr id="98" name="TextBox 97">
                <a:extLst>
                  <a:ext uri="{FF2B5EF4-FFF2-40B4-BE49-F238E27FC236}">
                    <a16:creationId xmlns:a16="http://schemas.microsoft.com/office/drawing/2014/main" id="{3F03AB96-97E7-DC4B-8026-AD2AFC105DF7}"/>
                  </a:ext>
                </a:extLst>
              </p:cNvPr>
              <p:cNvSpPr txBox="1"/>
              <p:nvPr/>
            </p:nvSpPr>
            <p:spPr>
              <a:xfrm>
                <a:off x="6908506" y="4700892"/>
                <a:ext cx="588302" cy="215444"/>
              </a:xfrm>
              <a:prstGeom prst="rect">
                <a:avLst/>
              </a:prstGeom>
              <a:noFill/>
            </p:spPr>
            <p:txBody>
              <a:bodyPr wrap="none" lIns="0" tIns="0" rIns="0" bIns="0" rtlCol="0">
                <a:spAutoFit/>
              </a:bodyPr>
              <a:lstStyle/>
              <a:p>
                <a:pPr algn="ctr"/>
                <a:r>
                  <a:rPr lang="en-US" sz="1400">
                    <a:solidFill>
                      <a:srgbClr val="2F2F2F"/>
                    </a:solidFill>
                    <a:latin typeface="Segoe UI" panose="020B0502040204020203" pitchFamily="34" charset="0"/>
                    <a:cs typeface="Segoe UI" panose="020B0502040204020203" pitchFamily="34" charset="0"/>
                  </a:rPr>
                  <a:t>Models</a:t>
                </a:r>
              </a:p>
            </p:txBody>
          </p:sp>
          <p:pic>
            <p:nvPicPr>
              <p:cNvPr id="99" name="Picture 98">
                <a:extLst>
                  <a:ext uri="{FF2B5EF4-FFF2-40B4-BE49-F238E27FC236}">
                    <a16:creationId xmlns:a16="http://schemas.microsoft.com/office/drawing/2014/main" id="{62F4CA45-E636-1441-B7B3-1E2891341119}"/>
                  </a:ext>
                </a:extLst>
              </p:cNvPr>
              <p:cNvPicPr>
                <a:picLocks noChangeAspect="1"/>
              </p:cNvPicPr>
              <p:nvPr/>
            </p:nvPicPr>
            <p:blipFill>
              <a:blip r:embed="rId9"/>
              <a:stretch>
                <a:fillRect/>
              </a:stretch>
            </p:blipFill>
            <p:spPr>
              <a:xfrm>
                <a:off x="6980407" y="4055358"/>
                <a:ext cx="444500" cy="495300"/>
              </a:xfrm>
              <a:prstGeom prst="rect">
                <a:avLst/>
              </a:prstGeom>
            </p:spPr>
          </p:pic>
        </p:grpSp>
        <p:cxnSp>
          <p:nvCxnSpPr>
            <p:cNvPr id="115" name="Elbow Connector 53">
              <a:extLst>
                <a:ext uri="{FF2B5EF4-FFF2-40B4-BE49-F238E27FC236}">
                  <a16:creationId xmlns:a16="http://schemas.microsoft.com/office/drawing/2014/main" id="{2A21A067-00E2-414A-99AC-EB92F6DDD2DE}"/>
                </a:ext>
                <a:ext uri="{C183D7F6-B498-43B3-948B-1728B52AA6E4}">
                  <adec:decorative xmlns:adec="http://schemas.microsoft.com/office/drawing/2017/decorative" val="1"/>
                </a:ext>
              </a:extLst>
            </p:cNvPr>
            <p:cNvCxnSpPr>
              <a:cxnSpLocks/>
            </p:cNvCxnSpPr>
            <p:nvPr/>
          </p:nvCxnSpPr>
          <p:spPr>
            <a:xfrm rot="5400000">
              <a:off x="5839185" y="3803460"/>
              <a:ext cx="1300292" cy="1081440"/>
            </a:xfrm>
            <a:prstGeom prst="bentConnector3">
              <a:avLst>
                <a:gd name="adj1" fmla="val 50510"/>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server">
              <a:extLst>
                <a:ext uri="{FF2B5EF4-FFF2-40B4-BE49-F238E27FC236}">
                  <a16:creationId xmlns:a16="http://schemas.microsoft.com/office/drawing/2014/main" id="{CA5808DD-8D2E-6049-A570-7B994B113C01}"/>
                </a:ext>
                <a:ext uri="{C183D7F6-B498-43B3-948B-1728B52AA6E4}">
                  <adec:decorative xmlns:adec="http://schemas.microsoft.com/office/drawing/2017/decorative" val="1"/>
                </a:ext>
              </a:extLst>
            </p:cNvPr>
            <p:cNvSpPr>
              <a:spLocks noChangeAspect="1" noEditPoints="1"/>
            </p:cNvSpPr>
            <p:nvPr/>
          </p:nvSpPr>
          <p:spPr bwMode="auto">
            <a:xfrm>
              <a:off x="9451189" y="4100089"/>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1" name="TextBox 90">
              <a:extLst>
                <a:ext uri="{FF2B5EF4-FFF2-40B4-BE49-F238E27FC236}">
                  <a16:creationId xmlns:a16="http://schemas.microsoft.com/office/drawing/2014/main" id="{B70A6B03-39A9-AF49-B6CB-E825A3012AD9}"/>
                </a:ext>
                <a:ext uri="{C183D7F6-B498-43B3-948B-1728B52AA6E4}">
                  <adec:decorative xmlns:adec="http://schemas.microsoft.com/office/drawing/2017/decorative" val="1"/>
                </a:ext>
              </a:extLst>
            </p:cNvPr>
            <p:cNvSpPr txBox="1"/>
            <p:nvPr/>
          </p:nvSpPr>
          <p:spPr>
            <a:xfrm>
              <a:off x="9005658" y="4598156"/>
              <a:ext cx="1083630" cy="215444"/>
            </a:xfrm>
            <a:prstGeom prst="rect">
              <a:avLst/>
            </a:prstGeom>
            <a:noFill/>
          </p:spPr>
          <p:txBody>
            <a:bodyPr wrap="none" lIns="0" tIns="0" rIns="0" bIns="0" rtlCol="0" anchor="t">
              <a:spAutoFit/>
            </a:bodyPr>
            <a:lstStyle/>
            <a:p>
              <a:pPr algn="ctr"/>
              <a:r>
                <a:rPr lang="en-US" sz="1400">
                  <a:solidFill>
                    <a:srgbClr val="2F2F2F"/>
                  </a:solidFill>
                  <a:latin typeface="Segoe UI" panose="020B0502040204020203" pitchFamily="34" charset="0"/>
                  <a:cs typeface="Segoe UI" panose="020B0502040204020203" pitchFamily="34" charset="0"/>
                </a:rPr>
                <a:t>SQL endpoint</a:t>
              </a:r>
            </a:p>
          </p:txBody>
        </p:sp>
      </p:grpSp>
      <p:pic>
        <p:nvPicPr>
          <p:cNvPr id="20" name="Picture 19" descr="Data Science logo">
            <a:extLst>
              <a:ext uri="{FF2B5EF4-FFF2-40B4-BE49-F238E27FC236}">
                <a16:creationId xmlns:a16="http://schemas.microsoft.com/office/drawing/2014/main" id="{B5FA7924-E224-FD9A-AEA8-921936FA2DF6}"/>
              </a:ext>
            </a:extLst>
          </p:cNvPr>
          <p:cNvPicPr>
            <a:picLocks noChangeAspect="1"/>
          </p:cNvPicPr>
          <p:nvPr/>
        </p:nvPicPr>
        <p:blipFill>
          <a:blip r:embed="rId10"/>
          <a:stretch>
            <a:fillRect/>
          </a:stretch>
        </p:blipFill>
        <p:spPr>
          <a:xfrm>
            <a:off x="11639963" y="153936"/>
            <a:ext cx="388734" cy="389494"/>
          </a:xfrm>
          <a:prstGeom prst="rect">
            <a:avLst/>
          </a:prstGeom>
        </p:spPr>
      </p:pic>
      <p:sp>
        <p:nvSpPr>
          <p:cNvPr id="6" name="Slide Number Placeholder 5">
            <a:extLst>
              <a:ext uri="{FF2B5EF4-FFF2-40B4-BE49-F238E27FC236}">
                <a16:creationId xmlns:a16="http://schemas.microsoft.com/office/drawing/2014/main" id="{71FF4A0A-FA69-F045-AA5B-FCEF9451C0C1}"/>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25</a:t>
            </a:fld>
            <a:endParaRPr lang="en-US"/>
          </a:p>
        </p:txBody>
      </p:sp>
      <p:sp>
        <p:nvSpPr>
          <p:cNvPr id="5" name="Footer Placeholder 4">
            <a:extLst>
              <a:ext uri="{FF2B5EF4-FFF2-40B4-BE49-F238E27FC236}">
                <a16:creationId xmlns:a16="http://schemas.microsoft.com/office/drawing/2014/main" id="{151131EE-0515-804A-81E1-B8016E00426E}"/>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dirty="0"/>
              <a:t>Microsoft Fabric / Data science</a:t>
            </a:r>
          </a:p>
        </p:txBody>
      </p:sp>
    </p:spTree>
    <p:extLst>
      <p:ext uri="{BB962C8B-B14F-4D97-AF65-F5344CB8AC3E}">
        <p14:creationId xmlns:p14="http://schemas.microsoft.com/office/powerpoint/2010/main" val="4101357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70E0-0746-EC4A-BFA8-FB39816016B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Real-time analytics scenario</a:t>
            </a:r>
          </a:p>
        </p:txBody>
      </p:sp>
      <p:sp>
        <p:nvSpPr>
          <p:cNvPr id="2" name="Subtitle 1">
            <a:extLst>
              <a:ext uri="{FF2B5EF4-FFF2-40B4-BE49-F238E27FC236}">
                <a16:creationId xmlns:a16="http://schemas.microsoft.com/office/drawing/2014/main" id="{72E56A12-8144-1343-96F0-ADB652D4B6A7}"/>
              </a:ext>
            </a:extLst>
          </p:cNvPr>
          <p:cNvSpPr>
            <a:spLocks noGrp="1"/>
          </p:cNvSpPr>
          <p:nvPr>
            <p:ph type="subTitle" idx="1"/>
          </p:nvPr>
        </p:nvSpPr>
        <p:spPr/>
        <p:txBody>
          <a:bodyPr/>
          <a:lstStyle/>
          <a:p>
            <a:r>
              <a:rPr lang="en-US"/>
              <a:t>End-to-end analytics scenario</a:t>
            </a:r>
          </a:p>
        </p:txBody>
      </p:sp>
      <p:pic>
        <p:nvPicPr>
          <p:cNvPr id="3" name="Picture 2" descr="Real-time analytics logo">
            <a:extLst>
              <a:ext uri="{FF2B5EF4-FFF2-40B4-BE49-F238E27FC236}">
                <a16:creationId xmlns:a16="http://schemas.microsoft.com/office/drawing/2014/main" id="{0C14990C-7463-D35F-549E-DFE1BA3B00ED}"/>
              </a:ext>
            </a:extLst>
          </p:cNvPr>
          <p:cNvPicPr>
            <a:picLocks noChangeAspect="1"/>
          </p:cNvPicPr>
          <p:nvPr/>
        </p:nvPicPr>
        <p:blipFill>
          <a:blip r:embed="rId2"/>
          <a:stretch/>
        </p:blipFill>
        <p:spPr>
          <a:xfrm>
            <a:off x="11624763" y="139922"/>
            <a:ext cx="410912" cy="411714"/>
          </a:xfrm>
          <a:prstGeom prst="rect">
            <a:avLst/>
          </a:prstGeom>
          <a:noFill/>
        </p:spPr>
      </p:pic>
      <p:grpSp>
        <p:nvGrpSpPr>
          <p:cNvPr id="9" name="Group 8" descr="visual of the end-to-end analytics scenario. There are four columns with respective icons that are connected with lines and arrows pointing to the right: Data source, Ingestion, Store, Mirror and Expose">
            <a:extLst>
              <a:ext uri="{FF2B5EF4-FFF2-40B4-BE49-F238E27FC236}">
                <a16:creationId xmlns:a16="http://schemas.microsoft.com/office/drawing/2014/main" id="{C6BEEDC7-2885-56D5-9DDC-84A025DFAAE8}"/>
              </a:ext>
            </a:extLst>
          </p:cNvPr>
          <p:cNvGrpSpPr/>
          <p:nvPr/>
        </p:nvGrpSpPr>
        <p:grpSpPr>
          <a:xfrm>
            <a:off x="1627655" y="1801163"/>
            <a:ext cx="8936690" cy="4446668"/>
            <a:chOff x="1627655" y="1741788"/>
            <a:chExt cx="8936690" cy="4446668"/>
          </a:xfrm>
        </p:grpSpPr>
        <p:sp>
          <p:nvSpPr>
            <p:cNvPr id="8" name="Rounded Rectangle 13">
              <a:extLst>
                <a:ext uri="{FF2B5EF4-FFF2-40B4-BE49-F238E27FC236}">
                  <a16:creationId xmlns:a16="http://schemas.microsoft.com/office/drawing/2014/main" id="{6F3ECB51-F137-138F-DA06-F8BB2536C9DB}"/>
                </a:ext>
                <a:ext uri="{C183D7F6-B498-43B3-948B-1728B52AA6E4}">
                  <adec:decorative xmlns:adec="http://schemas.microsoft.com/office/drawing/2017/decorative" val="1"/>
                </a:ext>
              </a:extLst>
            </p:cNvPr>
            <p:cNvSpPr/>
            <p:nvPr/>
          </p:nvSpPr>
          <p:spPr>
            <a:xfrm>
              <a:off x="1627655" y="1741788"/>
              <a:ext cx="8936690" cy="4446668"/>
            </a:xfrm>
            <a:prstGeom prst="roundRect">
              <a:avLst>
                <a:gd name="adj" fmla="val 6436"/>
              </a:avLst>
            </a:prstGeom>
            <a:solidFill>
              <a:schemeClr val="bg1"/>
            </a:solidFill>
            <a:ln w="31750" cap="flat">
              <a:noFill/>
              <a:prstDash val="solid"/>
              <a:miter/>
            </a:ln>
            <a:effectLst>
              <a:outerShdw blurRad="254000" dist="38100" dir="2700000" algn="ctr" rotWithShape="0">
                <a:srgbClr val="454142">
                  <a:alpha val="20000"/>
                </a:srgbClr>
              </a:outerShdw>
            </a:effectLst>
          </p:spPr>
          <p:txBody>
            <a:bodyPr lIns="73152" rIns="73152" rtlCol="0" anchor="ctr"/>
            <a:lstStyle/>
            <a:p>
              <a:pPr algn="ctr" defTabSz="914400"/>
              <a:endParaRPr lang="en-US" sz="1100" b="1" kern="0">
                <a:latin typeface="Segoe UI Semibold" panose="020B0502040204020203" pitchFamily="34" charset="0"/>
                <a:cs typeface="Segoe UI Semibold" panose="020B0502040204020203" pitchFamily="34" charset="0"/>
              </a:endParaRPr>
            </a:p>
          </p:txBody>
        </p:sp>
        <p:grpSp>
          <p:nvGrpSpPr>
            <p:cNvPr id="7" name="Group 6">
              <a:extLst>
                <a:ext uri="{FF2B5EF4-FFF2-40B4-BE49-F238E27FC236}">
                  <a16:creationId xmlns:a16="http://schemas.microsoft.com/office/drawing/2014/main" id="{59C129D1-692D-C3FB-6B5D-61035FE84229}"/>
                </a:ext>
              </a:extLst>
            </p:cNvPr>
            <p:cNvGrpSpPr/>
            <p:nvPr/>
          </p:nvGrpSpPr>
          <p:grpSpPr>
            <a:xfrm>
              <a:off x="2202255" y="2013262"/>
              <a:ext cx="7878672" cy="3883263"/>
              <a:chOff x="1007097" y="1619506"/>
              <a:chExt cx="10546650" cy="5198273"/>
            </a:xfrm>
          </p:grpSpPr>
          <p:sp>
            <p:nvSpPr>
              <p:cNvPr id="77" name="TextBox 76">
                <a:extLst>
                  <a:ext uri="{FF2B5EF4-FFF2-40B4-BE49-F238E27FC236}">
                    <a16:creationId xmlns:a16="http://schemas.microsoft.com/office/drawing/2014/main" id="{5BF7C073-E293-7241-9E61-BCFBF35EE19E}"/>
                  </a:ext>
                </a:extLst>
              </p:cNvPr>
              <p:cNvSpPr txBox="1"/>
              <p:nvPr/>
            </p:nvSpPr>
            <p:spPr>
              <a:xfrm>
                <a:off x="4112893" y="4040520"/>
                <a:ext cx="1323769" cy="153888"/>
              </a:xfrm>
              <a:prstGeom prst="rect">
                <a:avLst/>
              </a:prstGeom>
              <a:noFill/>
            </p:spPr>
            <p:txBody>
              <a:bodyPr wrap="square" lIns="0" tIns="0" rIns="0" bIns="0" rtlCol="0">
                <a:spAutoFit/>
              </a:bodyPr>
              <a:lstStyle/>
              <a:p>
                <a:pPr algn="ctr"/>
                <a:r>
                  <a:rPr lang="en-US" sz="1000">
                    <a:solidFill>
                      <a:srgbClr val="2F2F2F"/>
                    </a:solidFill>
                    <a:latin typeface="Segoe UI" panose="020B0502040204020203" pitchFamily="34" charset="0"/>
                    <a:cs typeface="Segoe UI" panose="020B0502040204020203" pitchFamily="34" charset="0"/>
                  </a:rPr>
                  <a:t>Pipeline &amp; Dataflows</a:t>
                </a:r>
              </a:p>
            </p:txBody>
          </p:sp>
          <p:pic>
            <p:nvPicPr>
              <p:cNvPr id="78" name="Picture 77" descr="Icon of two desktops being connected by an arrow">
                <a:extLst>
                  <a:ext uri="{FF2B5EF4-FFF2-40B4-BE49-F238E27FC236}">
                    <a16:creationId xmlns:a16="http://schemas.microsoft.com/office/drawing/2014/main" id="{000D984D-2623-1541-AD99-6252AF937F65}"/>
                  </a:ext>
                </a:extLst>
              </p:cNvPr>
              <p:cNvPicPr>
                <a:picLocks noChangeAspect="1"/>
              </p:cNvPicPr>
              <p:nvPr/>
            </p:nvPicPr>
            <p:blipFill>
              <a:blip r:embed="rId3"/>
              <a:stretch>
                <a:fillRect/>
              </a:stretch>
            </p:blipFill>
            <p:spPr>
              <a:xfrm>
                <a:off x="4651715" y="3473035"/>
                <a:ext cx="406400" cy="431800"/>
              </a:xfrm>
              <a:prstGeom prst="rect">
                <a:avLst/>
              </a:prstGeom>
            </p:spPr>
          </p:pic>
          <p:sp>
            <p:nvSpPr>
              <p:cNvPr id="44" name="TextBox 43">
                <a:extLst>
                  <a:ext uri="{FF2B5EF4-FFF2-40B4-BE49-F238E27FC236}">
                    <a16:creationId xmlns:a16="http://schemas.microsoft.com/office/drawing/2014/main" id="{73BB4A34-4C8D-3E41-93C4-28300170EAE1}"/>
                  </a:ext>
                </a:extLst>
              </p:cNvPr>
              <p:cNvSpPr txBox="1"/>
              <p:nvPr/>
            </p:nvSpPr>
            <p:spPr>
              <a:xfrm>
                <a:off x="4128255" y="2811624"/>
                <a:ext cx="820738" cy="153888"/>
              </a:xfrm>
              <a:prstGeom prst="rect">
                <a:avLst/>
              </a:prstGeom>
              <a:noFill/>
            </p:spPr>
            <p:txBody>
              <a:bodyPr wrap="none" lIns="0" tIns="0" rIns="0" bIns="0" rtlCol="0">
                <a:spAutoFit/>
              </a:bodyPr>
              <a:lstStyle/>
              <a:p>
                <a:pPr algn="l"/>
                <a:r>
                  <a:rPr lang="en-US" sz="1000">
                    <a:solidFill>
                      <a:srgbClr val="2F2F2F"/>
                    </a:solidFill>
                    <a:latin typeface="Segoe UI" panose="020B0502040204020203" pitchFamily="34" charset="0"/>
                    <a:cs typeface="Segoe UI" panose="020B0502040204020203" pitchFamily="34" charset="0"/>
                  </a:rPr>
                  <a:t>CI &amp; Shortcuts</a:t>
                </a:r>
              </a:p>
            </p:txBody>
          </p:sp>
          <p:pic>
            <p:nvPicPr>
              <p:cNvPr id="45" name="Picture 44" descr="Icon with a circle within a large semi-circle ">
                <a:extLst>
                  <a:ext uri="{FF2B5EF4-FFF2-40B4-BE49-F238E27FC236}">
                    <a16:creationId xmlns:a16="http://schemas.microsoft.com/office/drawing/2014/main" id="{8CF31ABD-B780-AA47-BA5F-FFFC96B3D671}"/>
                  </a:ext>
                </a:extLst>
              </p:cNvPr>
              <p:cNvPicPr>
                <a:picLocks noChangeAspect="1"/>
              </p:cNvPicPr>
              <p:nvPr/>
            </p:nvPicPr>
            <p:blipFill>
              <a:blip r:embed="rId4"/>
              <a:stretch>
                <a:fillRect/>
              </a:stretch>
            </p:blipFill>
            <p:spPr>
              <a:xfrm>
                <a:off x="4571805" y="2193074"/>
                <a:ext cx="393700" cy="304800"/>
              </a:xfrm>
              <a:prstGeom prst="rect">
                <a:avLst/>
              </a:prstGeom>
            </p:spPr>
          </p:pic>
          <p:sp>
            <p:nvSpPr>
              <p:cNvPr id="43" name="TextBox 42">
                <a:extLst>
                  <a:ext uri="{FF2B5EF4-FFF2-40B4-BE49-F238E27FC236}">
                    <a16:creationId xmlns:a16="http://schemas.microsoft.com/office/drawing/2014/main" id="{4DB9F002-DAEC-F947-B026-96E529D3D909}"/>
                  </a:ext>
                </a:extLst>
              </p:cNvPr>
              <p:cNvSpPr txBox="1"/>
              <p:nvPr/>
            </p:nvSpPr>
            <p:spPr>
              <a:xfrm>
                <a:off x="4436150" y="1619506"/>
                <a:ext cx="621965" cy="169277"/>
              </a:xfrm>
              <a:prstGeom prst="rect">
                <a:avLst/>
              </a:prstGeom>
              <a:noFill/>
            </p:spPr>
            <p:txBody>
              <a:bodyPr wrap="none" lIns="0" tIns="0" rIns="0" bIns="0" rtlCol="0">
                <a:spAutoFit/>
              </a:bodyPr>
              <a:lstStyle/>
              <a:p>
                <a:pPr algn="ctr"/>
                <a:r>
                  <a:rPr lang="en-US" sz="1100" b="1">
                    <a:solidFill>
                      <a:srgbClr val="52C7AA"/>
                    </a:solidFill>
                    <a:latin typeface="Segoe UI" panose="020B0502040204020203" pitchFamily="34" charset="0"/>
                    <a:cs typeface="Segoe UI" panose="020B0502040204020203" pitchFamily="34" charset="0"/>
                  </a:rPr>
                  <a:t>Ingestion</a:t>
                </a:r>
              </a:p>
            </p:txBody>
          </p:sp>
          <p:sp>
            <p:nvSpPr>
              <p:cNvPr id="80" name="server" title="Icon of a server tower">
                <a:extLst>
                  <a:ext uri="{FF2B5EF4-FFF2-40B4-BE49-F238E27FC236}">
                    <a16:creationId xmlns:a16="http://schemas.microsoft.com/office/drawing/2014/main" id="{2DFE8300-751E-6A47-847A-0A813BF277BD}"/>
                  </a:ext>
                </a:extLst>
              </p:cNvPr>
              <p:cNvSpPr>
                <a:spLocks noChangeAspect="1" noEditPoints="1"/>
              </p:cNvSpPr>
              <p:nvPr/>
            </p:nvSpPr>
            <p:spPr bwMode="auto">
              <a:xfrm>
                <a:off x="10653789" y="356432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6B8EAF1B-30E8-2C44-8810-F99C7773F151}"/>
                  </a:ext>
                </a:extLst>
              </p:cNvPr>
              <p:cNvSpPr txBox="1"/>
              <p:nvPr/>
            </p:nvSpPr>
            <p:spPr>
              <a:xfrm>
                <a:off x="10284801" y="4040520"/>
                <a:ext cx="930544" cy="206000"/>
              </a:xfrm>
              <a:prstGeom prst="rect">
                <a:avLst/>
              </a:prstGeom>
              <a:noFill/>
            </p:spPr>
            <p:txBody>
              <a:bodyPr wrap="square" lIns="0" tIns="0" rIns="0" bIns="0" rtlCol="0">
                <a:spAutoFit/>
              </a:bodyPr>
              <a:lstStyle/>
              <a:p>
                <a:pPr algn="l"/>
                <a:r>
                  <a:rPr lang="en-US" sz="1000">
                    <a:solidFill>
                      <a:srgbClr val="2F2F2F"/>
                    </a:solidFill>
                    <a:latin typeface="Segoe UI" panose="020B0502040204020203" pitchFamily="34" charset="0"/>
                    <a:cs typeface="Segoe UI" panose="020B0502040204020203" pitchFamily="34" charset="0"/>
                  </a:rPr>
                  <a:t>Kusto Query</a:t>
                </a:r>
              </a:p>
            </p:txBody>
          </p:sp>
          <p:sp>
            <p:nvSpPr>
              <p:cNvPr id="83" name="TextBox 82">
                <a:extLst>
                  <a:ext uri="{FF2B5EF4-FFF2-40B4-BE49-F238E27FC236}">
                    <a16:creationId xmlns:a16="http://schemas.microsoft.com/office/drawing/2014/main" id="{44642141-FB9F-A643-BB91-21309046603B}"/>
                  </a:ext>
                </a:extLst>
              </p:cNvPr>
              <p:cNvSpPr txBox="1"/>
              <p:nvPr/>
            </p:nvSpPr>
            <p:spPr>
              <a:xfrm>
                <a:off x="10359336" y="5337243"/>
                <a:ext cx="781473" cy="206000"/>
              </a:xfrm>
              <a:prstGeom prst="rect">
                <a:avLst/>
              </a:prstGeom>
              <a:noFill/>
            </p:spPr>
            <p:txBody>
              <a:bodyPr wrap="square" lIns="0" tIns="0" rIns="0" bIns="0" rtlCol="0">
                <a:spAutoFit/>
              </a:bodyPr>
              <a:lstStyle/>
              <a:p>
                <a:pPr algn="l"/>
                <a:r>
                  <a:rPr lang="en-US" sz="1000">
                    <a:solidFill>
                      <a:srgbClr val="2F2F2F"/>
                    </a:solidFill>
                    <a:latin typeface="Segoe UI" panose="020B0502040204020203" pitchFamily="34" charset="0"/>
                    <a:cs typeface="Segoe UI" panose="020B0502040204020203" pitchFamily="34" charset="0"/>
                  </a:rPr>
                  <a:t>Notebook</a:t>
                </a:r>
              </a:p>
            </p:txBody>
          </p:sp>
          <p:pic>
            <p:nvPicPr>
              <p:cNvPr id="84" name="Picture 83" descr="Icon of a notebook">
                <a:extLst>
                  <a:ext uri="{FF2B5EF4-FFF2-40B4-BE49-F238E27FC236}">
                    <a16:creationId xmlns:a16="http://schemas.microsoft.com/office/drawing/2014/main" id="{34A46DEF-83C0-F743-AC1C-30976D59E259}"/>
                  </a:ext>
                </a:extLst>
              </p:cNvPr>
              <p:cNvPicPr>
                <a:picLocks noChangeAspect="1"/>
              </p:cNvPicPr>
              <p:nvPr/>
            </p:nvPicPr>
            <p:blipFill>
              <a:blip r:embed="rId5"/>
              <a:stretch>
                <a:fillRect/>
              </a:stretch>
            </p:blipFill>
            <p:spPr>
              <a:xfrm>
                <a:off x="10610373" y="4912253"/>
                <a:ext cx="279400" cy="342900"/>
              </a:xfrm>
              <a:prstGeom prst="rect">
                <a:avLst/>
              </a:prstGeom>
            </p:spPr>
          </p:pic>
          <p:sp>
            <p:nvSpPr>
              <p:cNvPr id="85" name="TextBox 84">
                <a:extLst>
                  <a:ext uri="{FF2B5EF4-FFF2-40B4-BE49-F238E27FC236}">
                    <a16:creationId xmlns:a16="http://schemas.microsoft.com/office/drawing/2014/main" id="{46CDE2DB-6E6B-8F4E-84C2-EBF02BD1F3BF}"/>
                  </a:ext>
                </a:extLst>
              </p:cNvPr>
              <p:cNvSpPr txBox="1"/>
              <p:nvPr/>
            </p:nvSpPr>
            <p:spPr>
              <a:xfrm>
                <a:off x="10516034" y="1636373"/>
                <a:ext cx="468077" cy="169277"/>
              </a:xfrm>
              <a:prstGeom prst="rect">
                <a:avLst/>
              </a:prstGeom>
              <a:noFill/>
            </p:spPr>
            <p:txBody>
              <a:bodyPr wrap="none" lIns="0" tIns="0" rIns="0" bIns="0" rtlCol="0">
                <a:spAutoFit/>
              </a:bodyPr>
              <a:lstStyle/>
              <a:p>
                <a:pPr algn="ctr"/>
                <a:r>
                  <a:rPr lang="en-US" sz="1100" b="1">
                    <a:solidFill>
                      <a:srgbClr val="52C7AA"/>
                    </a:solidFill>
                    <a:latin typeface="Segoe UI" panose="020B0502040204020203" pitchFamily="34" charset="0"/>
                    <a:cs typeface="Segoe UI" panose="020B0502040204020203" pitchFamily="34" charset="0"/>
                  </a:rPr>
                  <a:t>Expose</a:t>
                </a:r>
              </a:p>
            </p:txBody>
          </p:sp>
          <p:sp>
            <p:nvSpPr>
              <p:cNvPr id="100" name="TextBox 99">
                <a:extLst>
                  <a:ext uri="{FF2B5EF4-FFF2-40B4-BE49-F238E27FC236}">
                    <a16:creationId xmlns:a16="http://schemas.microsoft.com/office/drawing/2014/main" id="{A1EEA41D-6D73-514B-A3EF-A51B98FFA6D9}"/>
                  </a:ext>
                </a:extLst>
              </p:cNvPr>
              <p:cNvSpPr txBox="1"/>
              <p:nvPr/>
            </p:nvSpPr>
            <p:spPr>
              <a:xfrm>
                <a:off x="1538369" y="6611779"/>
                <a:ext cx="766257" cy="206000"/>
              </a:xfrm>
              <a:prstGeom prst="rect">
                <a:avLst/>
              </a:prstGeom>
              <a:noFill/>
            </p:spPr>
            <p:txBody>
              <a:bodyPr wrap="square" lIns="0" tIns="0" rIns="0" bIns="0" rtlCol="0">
                <a:spAutoFit/>
              </a:bodyPr>
              <a:lstStyle/>
              <a:p>
                <a:pPr algn="l"/>
                <a:r>
                  <a:rPr lang="en-US" sz="1000">
                    <a:solidFill>
                      <a:srgbClr val="2F2F2F"/>
                    </a:solidFill>
                    <a:latin typeface="Segoe UI" panose="020B0502040204020203" pitchFamily="34" charset="0"/>
                    <a:cs typeface="Segoe UI" panose="020B0502040204020203" pitchFamily="34" charset="0"/>
                  </a:rPr>
                  <a:t>ML Model</a:t>
                </a:r>
              </a:p>
            </p:txBody>
          </p:sp>
          <p:pic>
            <p:nvPicPr>
              <p:cNvPr id="101" name="Picture 100" descr="Icon of a cube">
                <a:extLst>
                  <a:ext uri="{FF2B5EF4-FFF2-40B4-BE49-F238E27FC236}">
                    <a16:creationId xmlns:a16="http://schemas.microsoft.com/office/drawing/2014/main" id="{BFC6443D-2527-2746-B6FA-E9AB88D8B681}"/>
                  </a:ext>
                </a:extLst>
              </p:cNvPr>
              <p:cNvPicPr>
                <a:picLocks noChangeAspect="1"/>
              </p:cNvPicPr>
              <p:nvPr/>
            </p:nvPicPr>
            <p:blipFill>
              <a:blip r:embed="rId6"/>
              <a:stretch>
                <a:fillRect/>
              </a:stretch>
            </p:blipFill>
            <p:spPr>
              <a:xfrm>
                <a:off x="1699247" y="6018200"/>
                <a:ext cx="444500" cy="495300"/>
              </a:xfrm>
              <a:prstGeom prst="rect">
                <a:avLst/>
              </a:prstGeom>
            </p:spPr>
          </p:pic>
          <p:sp>
            <p:nvSpPr>
              <p:cNvPr id="98" name="TextBox 97">
                <a:extLst>
                  <a:ext uri="{FF2B5EF4-FFF2-40B4-BE49-F238E27FC236}">
                    <a16:creationId xmlns:a16="http://schemas.microsoft.com/office/drawing/2014/main" id="{C58E0D03-D6CB-694E-902C-305BD399A3C4}"/>
                  </a:ext>
                </a:extLst>
              </p:cNvPr>
              <p:cNvSpPr txBox="1"/>
              <p:nvPr/>
            </p:nvSpPr>
            <p:spPr>
              <a:xfrm>
                <a:off x="1298708" y="5337243"/>
                <a:ext cx="1245577" cy="206000"/>
              </a:xfrm>
              <a:prstGeom prst="rect">
                <a:avLst/>
              </a:prstGeom>
              <a:noFill/>
            </p:spPr>
            <p:txBody>
              <a:bodyPr wrap="square" lIns="0" tIns="0" rIns="0" bIns="0" rtlCol="0">
                <a:spAutoFit/>
              </a:bodyPr>
              <a:lstStyle/>
              <a:p>
                <a:pPr algn="l"/>
                <a:r>
                  <a:rPr lang="en-US" sz="1000">
                    <a:solidFill>
                      <a:srgbClr val="2F2F2F"/>
                    </a:solidFill>
                    <a:latin typeface="Segoe UI" panose="020B0502040204020203" pitchFamily="34" charset="0"/>
                    <a:cs typeface="Segoe UI" panose="020B0502040204020203" pitchFamily="34" charset="0"/>
                  </a:rPr>
                  <a:t>Event Streaming</a:t>
                </a:r>
              </a:p>
            </p:txBody>
          </p:sp>
          <p:sp>
            <p:nvSpPr>
              <p:cNvPr id="99" name="video_2" title="Icon of a video camera">
                <a:extLst>
                  <a:ext uri="{FF2B5EF4-FFF2-40B4-BE49-F238E27FC236}">
                    <a16:creationId xmlns:a16="http://schemas.microsoft.com/office/drawing/2014/main" id="{8FAF2B60-BADE-6447-B097-8A30CB02782E}"/>
                  </a:ext>
                </a:extLst>
              </p:cNvPr>
              <p:cNvSpPr>
                <a:spLocks noChangeAspect="1" noEditPoints="1"/>
              </p:cNvSpPr>
              <p:nvPr/>
            </p:nvSpPr>
            <p:spPr bwMode="auto">
              <a:xfrm>
                <a:off x="1670037" y="4963622"/>
                <a:ext cx="502921" cy="231958"/>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latin typeface="Segoe UI" panose="020B0502040204020203" pitchFamily="34" charset="0"/>
                  <a:cs typeface="Segoe UI" panose="020B0502040204020203" pitchFamily="34" charset="0"/>
                </a:endParaRPr>
              </a:p>
            </p:txBody>
          </p:sp>
          <p:sp>
            <p:nvSpPr>
              <p:cNvPr id="89" name="TextBox 88">
                <a:extLst>
                  <a:ext uri="{FF2B5EF4-FFF2-40B4-BE49-F238E27FC236}">
                    <a16:creationId xmlns:a16="http://schemas.microsoft.com/office/drawing/2014/main" id="{CCDA73FB-2E56-1A4A-8711-CBAD2C8A7F76}"/>
                  </a:ext>
                </a:extLst>
              </p:cNvPr>
              <p:cNvSpPr txBox="1"/>
              <p:nvPr/>
            </p:nvSpPr>
            <p:spPr>
              <a:xfrm>
                <a:off x="1522349" y="1636373"/>
                <a:ext cx="798296" cy="169277"/>
              </a:xfrm>
              <a:prstGeom prst="rect">
                <a:avLst/>
              </a:prstGeom>
              <a:noFill/>
            </p:spPr>
            <p:txBody>
              <a:bodyPr wrap="none" lIns="0" tIns="0" rIns="0" bIns="0" rtlCol="0">
                <a:spAutoFit/>
              </a:bodyPr>
              <a:lstStyle/>
              <a:p>
                <a:pPr algn="ctr"/>
                <a:r>
                  <a:rPr lang="en-US" sz="1100" b="1">
                    <a:solidFill>
                      <a:srgbClr val="52C7AA"/>
                    </a:solidFill>
                    <a:latin typeface="Segoe UI" panose="020B0502040204020203" pitchFamily="34" charset="0"/>
                    <a:cs typeface="Segoe UI" panose="020B0502040204020203" pitchFamily="34" charset="0"/>
                  </a:rPr>
                  <a:t>Data Source</a:t>
                </a:r>
              </a:p>
            </p:txBody>
          </p:sp>
          <p:sp>
            <p:nvSpPr>
              <p:cNvPr id="94" name="TextBox 93">
                <a:extLst>
                  <a:ext uri="{FF2B5EF4-FFF2-40B4-BE49-F238E27FC236}">
                    <a16:creationId xmlns:a16="http://schemas.microsoft.com/office/drawing/2014/main" id="{B9A3E4A5-3CF0-0044-918F-DF1ABFA1B16F}"/>
                  </a:ext>
                </a:extLst>
              </p:cNvPr>
              <p:cNvSpPr txBox="1"/>
              <p:nvPr/>
            </p:nvSpPr>
            <p:spPr>
              <a:xfrm>
                <a:off x="1148213" y="2688514"/>
                <a:ext cx="1546568" cy="307777"/>
              </a:xfrm>
              <a:prstGeom prst="rect">
                <a:avLst/>
              </a:prstGeom>
              <a:noFill/>
            </p:spPr>
            <p:txBody>
              <a:bodyPr wrap="square" lIns="0" tIns="0" rIns="0" bIns="0" rtlCol="0">
                <a:spAutoFit/>
              </a:bodyPr>
              <a:lstStyle/>
              <a:p>
                <a:pPr algn="ctr"/>
                <a:r>
                  <a:rPr lang="en-US" sz="1000">
                    <a:solidFill>
                      <a:srgbClr val="2F2F2F"/>
                    </a:solidFill>
                    <a:latin typeface="Segoe UI" panose="020B0502040204020203" pitchFamily="34" charset="0"/>
                    <a:cs typeface="Segoe UI" panose="020B0502040204020203" pitchFamily="34" charset="0"/>
                  </a:rPr>
                  <a:t>Lakehouse &amp; Data Warehouse</a:t>
                </a:r>
              </a:p>
            </p:txBody>
          </p:sp>
          <p:grpSp>
            <p:nvGrpSpPr>
              <p:cNvPr id="95" name="Group 94">
                <a:extLst>
                  <a:ext uri="{FF2B5EF4-FFF2-40B4-BE49-F238E27FC236}">
                    <a16:creationId xmlns:a16="http://schemas.microsoft.com/office/drawing/2014/main" id="{61D3D5DE-8FBC-3649-B615-BEA075BBC57C}"/>
                  </a:ext>
                </a:extLst>
              </p:cNvPr>
              <p:cNvGrpSpPr/>
              <p:nvPr/>
            </p:nvGrpSpPr>
            <p:grpSpPr>
              <a:xfrm>
                <a:off x="1381946" y="2152228"/>
                <a:ext cx="1079102" cy="381000"/>
                <a:chOff x="2420436" y="2529077"/>
                <a:chExt cx="1079102" cy="381000"/>
              </a:xfrm>
            </p:grpSpPr>
            <p:pic>
              <p:nvPicPr>
                <p:cNvPr id="96" name="Picture 95" descr="Icon of house">
                  <a:extLst>
                    <a:ext uri="{FF2B5EF4-FFF2-40B4-BE49-F238E27FC236}">
                      <a16:creationId xmlns:a16="http://schemas.microsoft.com/office/drawing/2014/main" id="{B4E70F22-BA56-F742-A9E8-21D419D9F722}"/>
                    </a:ext>
                  </a:extLst>
                </p:cNvPr>
                <p:cNvPicPr>
                  <a:picLocks noChangeAspect="1"/>
                </p:cNvPicPr>
                <p:nvPr/>
              </p:nvPicPr>
              <p:blipFill>
                <a:blip r:embed="rId7"/>
                <a:stretch>
                  <a:fillRect/>
                </a:stretch>
              </p:blipFill>
              <p:spPr>
                <a:xfrm>
                  <a:off x="2966138" y="2567177"/>
                  <a:ext cx="533400" cy="342900"/>
                </a:xfrm>
                <a:prstGeom prst="rect">
                  <a:avLst/>
                </a:prstGeom>
              </p:spPr>
            </p:pic>
            <p:pic>
              <p:nvPicPr>
                <p:cNvPr id="97" name="Picture 96" descr="Icon of house with triangle roof">
                  <a:extLst>
                    <a:ext uri="{FF2B5EF4-FFF2-40B4-BE49-F238E27FC236}">
                      <a16:creationId xmlns:a16="http://schemas.microsoft.com/office/drawing/2014/main" id="{BCFFD10A-3051-D74B-9DF3-22AB59652B1C}"/>
                    </a:ext>
                  </a:extLst>
                </p:cNvPr>
                <p:cNvPicPr>
                  <a:picLocks noChangeAspect="1"/>
                </p:cNvPicPr>
                <p:nvPr/>
              </p:nvPicPr>
              <p:blipFill>
                <a:blip r:embed="rId8"/>
                <a:stretch>
                  <a:fillRect/>
                </a:stretch>
              </p:blipFill>
              <p:spPr>
                <a:xfrm>
                  <a:off x="2420436" y="2529077"/>
                  <a:ext cx="419100" cy="381000"/>
                </a:xfrm>
                <a:prstGeom prst="rect">
                  <a:avLst/>
                </a:prstGeom>
              </p:spPr>
            </p:pic>
          </p:grpSp>
          <p:pic>
            <p:nvPicPr>
              <p:cNvPr id="92" name="Picture 91" descr="Icon of files">
                <a:extLst>
                  <a:ext uri="{FF2B5EF4-FFF2-40B4-BE49-F238E27FC236}">
                    <a16:creationId xmlns:a16="http://schemas.microsoft.com/office/drawing/2014/main" id="{1E626DE8-F5BD-4A46-B1A6-EDB2BF44C303}"/>
                  </a:ext>
                </a:extLst>
              </p:cNvPr>
              <p:cNvPicPr>
                <a:picLocks noChangeAspect="1"/>
              </p:cNvPicPr>
              <p:nvPr/>
            </p:nvPicPr>
            <p:blipFill>
              <a:blip r:embed="rId9"/>
              <a:stretch>
                <a:fillRect/>
              </a:stretch>
            </p:blipFill>
            <p:spPr>
              <a:xfrm>
                <a:off x="1724646" y="3564322"/>
                <a:ext cx="393700" cy="317500"/>
              </a:xfrm>
              <a:prstGeom prst="rect">
                <a:avLst/>
              </a:prstGeom>
            </p:spPr>
          </p:pic>
          <p:sp>
            <p:nvSpPr>
              <p:cNvPr id="93" name="TextBox 92">
                <a:extLst>
                  <a:ext uri="{FF2B5EF4-FFF2-40B4-BE49-F238E27FC236}">
                    <a16:creationId xmlns:a16="http://schemas.microsoft.com/office/drawing/2014/main" id="{451F857A-7C17-7246-B8C3-1511A100FE9E}"/>
                  </a:ext>
                </a:extLst>
              </p:cNvPr>
              <p:cNvSpPr txBox="1"/>
              <p:nvPr/>
            </p:nvSpPr>
            <p:spPr>
              <a:xfrm>
                <a:off x="1007097" y="4036444"/>
                <a:ext cx="1828800" cy="153888"/>
              </a:xfrm>
              <a:prstGeom prst="rect">
                <a:avLst/>
              </a:prstGeom>
              <a:noFill/>
            </p:spPr>
            <p:txBody>
              <a:bodyPr wrap="square" lIns="0" tIns="0" rIns="0" bIns="0" rtlCol="0">
                <a:spAutoFit/>
              </a:bodyPr>
              <a:lstStyle/>
              <a:p>
                <a:pPr algn="ctr"/>
                <a:r>
                  <a:rPr lang="en-US" sz="1000">
                    <a:solidFill>
                      <a:srgbClr val="2F2F2F"/>
                    </a:solidFill>
                    <a:latin typeface="Segoe UI" panose="020B0502040204020203" pitchFamily="34" charset="0"/>
                    <a:cs typeface="Segoe UI" panose="020B0502040204020203" pitchFamily="34" charset="0"/>
                  </a:rPr>
                  <a:t>Structured / Unstructured</a:t>
                </a:r>
              </a:p>
            </p:txBody>
          </p:sp>
          <p:grpSp>
            <p:nvGrpSpPr>
              <p:cNvPr id="103" name="Group 102">
                <a:extLst>
                  <a:ext uri="{FF2B5EF4-FFF2-40B4-BE49-F238E27FC236}">
                    <a16:creationId xmlns:a16="http://schemas.microsoft.com/office/drawing/2014/main" id="{1BE09244-5FB8-9640-9A84-4C627B0B0FD8}"/>
                  </a:ext>
                </a:extLst>
              </p:cNvPr>
              <p:cNvGrpSpPr/>
              <p:nvPr/>
            </p:nvGrpSpPr>
            <p:grpSpPr>
              <a:xfrm>
                <a:off x="7024058" y="4700669"/>
                <a:ext cx="1079102" cy="381000"/>
                <a:chOff x="7014394" y="4424191"/>
                <a:chExt cx="1079102" cy="381000"/>
              </a:xfrm>
            </p:grpSpPr>
            <p:pic>
              <p:nvPicPr>
                <p:cNvPr id="111" name="Picture 110" descr="Icon of a house">
                  <a:extLst>
                    <a:ext uri="{FF2B5EF4-FFF2-40B4-BE49-F238E27FC236}">
                      <a16:creationId xmlns:a16="http://schemas.microsoft.com/office/drawing/2014/main" id="{A54E50BE-29FD-754D-8A76-D87A3C2BED84}"/>
                    </a:ext>
                  </a:extLst>
                </p:cNvPr>
                <p:cNvPicPr>
                  <a:picLocks noChangeAspect="1"/>
                </p:cNvPicPr>
                <p:nvPr/>
              </p:nvPicPr>
              <p:blipFill>
                <a:blip r:embed="rId7"/>
                <a:stretch>
                  <a:fillRect/>
                </a:stretch>
              </p:blipFill>
              <p:spPr>
                <a:xfrm>
                  <a:off x="7560096" y="4462291"/>
                  <a:ext cx="533400" cy="342900"/>
                </a:xfrm>
                <a:prstGeom prst="rect">
                  <a:avLst/>
                </a:prstGeom>
              </p:spPr>
            </p:pic>
            <p:pic>
              <p:nvPicPr>
                <p:cNvPr id="112" name="Picture 111" descr="Icon of a house with a triangle roof">
                  <a:extLst>
                    <a:ext uri="{FF2B5EF4-FFF2-40B4-BE49-F238E27FC236}">
                      <a16:creationId xmlns:a16="http://schemas.microsoft.com/office/drawing/2014/main" id="{911B89C0-B390-B74A-A77F-29D6C190106E}"/>
                    </a:ext>
                  </a:extLst>
                </p:cNvPr>
                <p:cNvPicPr>
                  <a:picLocks noChangeAspect="1"/>
                </p:cNvPicPr>
                <p:nvPr/>
              </p:nvPicPr>
              <p:blipFill>
                <a:blip r:embed="rId8"/>
                <a:stretch>
                  <a:fillRect/>
                </a:stretch>
              </p:blipFill>
              <p:spPr>
                <a:xfrm>
                  <a:off x="7014394" y="4424191"/>
                  <a:ext cx="419100" cy="381000"/>
                </a:xfrm>
                <a:prstGeom prst="rect">
                  <a:avLst/>
                </a:prstGeom>
              </p:spPr>
            </p:pic>
          </p:grpSp>
          <p:sp>
            <p:nvSpPr>
              <p:cNvPr id="109" name="TextBox 108">
                <a:extLst>
                  <a:ext uri="{FF2B5EF4-FFF2-40B4-BE49-F238E27FC236}">
                    <a16:creationId xmlns:a16="http://schemas.microsoft.com/office/drawing/2014/main" id="{450FD034-48DC-0042-9A07-40D8AAE8FF37}"/>
                  </a:ext>
                </a:extLst>
              </p:cNvPr>
              <p:cNvSpPr txBox="1"/>
              <p:nvPr/>
            </p:nvSpPr>
            <p:spPr>
              <a:xfrm>
                <a:off x="7162402" y="2811624"/>
                <a:ext cx="517770" cy="153888"/>
              </a:xfrm>
              <a:prstGeom prst="rect">
                <a:avLst/>
              </a:prstGeom>
              <a:noFill/>
            </p:spPr>
            <p:txBody>
              <a:bodyPr wrap="none" lIns="0" tIns="0" rIns="0" bIns="0" rtlCol="0">
                <a:spAutoFit/>
              </a:bodyPr>
              <a:lstStyle/>
              <a:p>
                <a:pPr algn="l"/>
                <a:r>
                  <a:rPr lang="en-US" sz="1000">
                    <a:solidFill>
                      <a:srgbClr val="2F2F2F"/>
                    </a:solidFill>
                    <a:latin typeface="Segoe UI" panose="020B0502040204020203" pitchFamily="34" charset="0"/>
                    <a:cs typeface="Segoe UI" panose="020B0502040204020203" pitchFamily="34" charset="0"/>
                  </a:rPr>
                  <a:t>Kusto DB</a:t>
                </a:r>
              </a:p>
            </p:txBody>
          </p:sp>
          <p:sp>
            <p:nvSpPr>
              <p:cNvPr id="110" name="Database_EFC7" title="Icon of a cylinder">
                <a:extLst>
                  <a:ext uri="{FF2B5EF4-FFF2-40B4-BE49-F238E27FC236}">
                    <a16:creationId xmlns:a16="http://schemas.microsoft.com/office/drawing/2014/main" id="{BFF299C5-33BC-1648-8E86-3EC27537683E}"/>
                  </a:ext>
                </a:extLst>
              </p:cNvPr>
              <p:cNvSpPr>
                <a:spLocks noChangeAspect="1" noEditPoints="1"/>
              </p:cNvSpPr>
              <p:nvPr/>
            </p:nvSpPr>
            <p:spPr bwMode="auto">
              <a:xfrm>
                <a:off x="7414490" y="219307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latin typeface="Segoe UI" panose="020B0502040204020203" pitchFamily="34" charset="0"/>
                  <a:cs typeface="Segoe UI" panose="020B0502040204020203" pitchFamily="34" charset="0"/>
                </a:endParaRPr>
              </a:p>
            </p:txBody>
          </p:sp>
          <p:sp>
            <p:nvSpPr>
              <p:cNvPr id="105" name="TextBox 104">
                <a:extLst>
                  <a:ext uri="{FF2B5EF4-FFF2-40B4-BE49-F238E27FC236}">
                    <a16:creationId xmlns:a16="http://schemas.microsoft.com/office/drawing/2014/main" id="{DF5AAE21-C21D-D14E-A49A-C79E40414CCA}"/>
                  </a:ext>
                </a:extLst>
              </p:cNvPr>
              <p:cNvSpPr txBox="1"/>
              <p:nvPr/>
            </p:nvSpPr>
            <p:spPr>
              <a:xfrm>
                <a:off x="7396439" y="1636373"/>
                <a:ext cx="352660" cy="169277"/>
              </a:xfrm>
              <a:prstGeom prst="rect">
                <a:avLst/>
              </a:prstGeom>
              <a:noFill/>
            </p:spPr>
            <p:txBody>
              <a:bodyPr wrap="none" lIns="0" tIns="0" rIns="0" bIns="0" rtlCol="0">
                <a:spAutoFit/>
              </a:bodyPr>
              <a:lstStyle/>
              <a:p>
                <a:pPr algn="ctr"/>
                <a:r>
                  <a:rPr lang="en-US" sz="1100" b="1">
                    <a:solidFill>
                      <a:srgbClr val="52C7AA"/>
                    </a:solidFill>
                    <a:latin typeface="Segoe UI" panose="020B0502040204020203" pitchFamily="34" charset="0"/>
                    <a:cs typeface="Segoe UI" panose="020B0502040204020203" pitchFamily="34" charset="0"/>
                  </a:rPr>
                  <a:t>Store</a:t>
                </a:r>
              </a:p>
            </p:txBody>
          </p:sp>
          <p:sp>
            <p:nvSpPr>
              <p:cNvPr id="107" name="TextBox 106">
                <a:extLst>
                  <a:ext uri="{FF2B5EF4-FFF2-40B4-BE49-F238E27FC236}">
                    <a16:creationId xmlns:a16="http://schemas.microsoft.com/office/drawing/2014/main" id="{BB7C2E6D-A4B7-AF41-8387-D3FCC2D092BC}"/>
                  </a:ext>
                </a:extLst>
              </p:cNvPr>
              <p:cNvSpPr txBox="1"/>
              <p:nvPr/>
            </p:nvSpPr>
            <p:spPr>
              <a:xfrm>
                <a:off x="6772909" y="5632425"/>
                <a:ext cx="1599723" cy="307777"/>
              </a:xfrm>
              <a:prstGeom prst="rect">
                <a:avLst/>
              </a:prstGeom>
              <a:noFill/>
            </p:spPr>
            <p:txBody>
              <a:bodyPr wrap="square" lIns="0" tIns="0" rIns="0" bIns="0" rtlCol="0">
                <a:spAutoFit/>
              </a:bodyPr>
              <a:lstStyle/>
              <a:p>
                <a:pPr algn="ctr"/>
                <a:r>
                  <a:rPr lang="en-US" sz="1000">
                    <a:solidFill>
                      <a:srgbClr val="2F2F2F"/>
                    </a:solidFill>
                    <a:latin typeface="Segoe UI" panose="020B0502040204020203" pitchFamily="34" charset="0"/>
                    <a:cs typeface="Segoe UI" panose="020B0502040204020203" pitchFamily="34" charset="0"/>
                  </a:rPr>
                  <a:t>Lakehouse &amp; Data Warehouse</a:t>
                </a:r>
              </a:p>
            </p:txBody>
          </p:sp>
          <p:sp>
            <p:nvSpPr>
              <p:cNvPr id="108" name="TextBox 107">
                <a:extLst>
                  <a:ext uri="{FF2B5EF4-FFF2-40B4-BE49-F238E27FC236}">
                    <a16:creationId xmlns:a16="http://schemas.microsoft.com/office/drawing/2014/main" id="{CD76B1E6-CA42-7940-AA81-B7F5C746999B}"/>
                  </a:ext>
                </a:extLst>
              </p:cNvPr>
              <p:cNvSpPr txBox="1"/>
              <p:nvPr/>
            </p:nvSpPr>
            <p:spPr>
              <a:xfrm>
                <a:off x="6762234" y="5285810"/>
                <a:ext cx="1599723" cy="246221"/>
              </a:xfrm>
              <a:prstGeom prst="rect">
                <a:avLst/>
              </a:prstGeom>
              <a:noFill/>
            </p:spPr>
            <p:txBody>
              <a:bodyPr wrap="square" lIns="0" tIns="0" rIns="0" bIns="0" rtlCol="0">
                <a:spAutoFit/>
              </a:bodyPr>
              <a:lstStyle/>
              <a:p>
                <a:pPr algn="ctr"/>
                <a:r>
                  <a:rPr lang="en-US" sz="1600" b="1">
                    <a:solidFill>
                      <a:srgbClr val="52C7AA"/>
                    </a:solidFill>
                    <a:latin typeface="Segoe UI" panose="020B0502040204020203" pitchFamily="34" charset="0"/>
                    <a:cs typeface="Segoe UI" panose="020B0502040204020203" pitchFamily="34" charset="0"/>
                  </a:rPr>
                  <a:t>Mirror</a:t>
                </a:r>
              </a:p>
            </p:txBody>
          </p:sp>
          <p:cxnSp>
            <p:nvCxnSpPr>
              <p:cNvPr id="114" name="Straight Arrow Connector 113">
                <a:extLst>
                  <a:ext uri="{FF2B5EF4-FFF2-40B4-BE49-F238E27FC236}">
                    <a16:creationId xmlns:a16="http://schemas.microsoft.com/office/drawing/2014/main" id="{448CE4A1-934E-D243-B689-DC2185ECB422}"/>
                  </a:ext>
                </a:extLst>
              </p:cNvPr>
              <p:cNvCxnSpPr/>
              <p:nvPr/>
            </p:nvCxnSpPr>
            <p:spPr>
              <a:xfrm>
                <a:off x="3040540" y="2915037"/>
                <a:ext cx="883579"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ADFFE1BD-5E5A-D149-8651-A1D78BC0FABB}"/>
                  </a:ext>
                </a:extLst>
              </p:cNvPr>
              <p:cNvGrpSpPr/>
              <p:nvPr/>
            </p:nvGrpSpPr>
            <p:grpSpPr>
              <a:xfrm>
                <a:off x="3040540" y="2934734"/>
                <a:ext cx="3732369" cy="3800155"/>
                <a:chOff x="3030876" y="2658256"/>
                <a:chExt cx="3732369" cy="3800155"/>
              </a:xfrm>
            </p:grpSpPr>
            <p:cxnSp>
              <p:nvCxnSpPr>
                <p:cNvPr id="119" name="Elbow Connector 91">
                  <a:extLst>
                    <a:ext uri="{FF2B5EF4-FFF2-40B4-BE49-F238E27FC236}">
                      <a16:creationId xmlns:a16="http://schemas.microsoft.com/office/drawing/2014/main" id="{2CA0CE44-6A08-6844-AE1F-EFAE33091C14}"/>
                    </a:ext>
                  </a:extLst>
                </p:cNvPr>
                <p:cNvCxnSpPr>
                  <a:cxnSpLocks/>
                </p:cNvCxnSpPr>
                <p:nvPr/>
              </p:nvCxnSpPr>
              <p:spPr>
                <a:xfrm flipV="1">
                  <a:off x="3030876" y="2660686"/>
                  <a:ext cx="3732369" cy="2523311"/>
                </a:xfrm>
                <a:prstGeom prst="bentConnector3">
                  <a:avLst>
                    <a:gd name="adj1" fmla="val 8167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3">
                  <a:extLst>
                    <a:ext uri="{FF2B5EF4-FFF2-40B4-BE49-F238E27FC236}">
                      <a16:creationId xmlns:a16="http://schemas.microsoft.com/office/drawing/2014/main" id="{77B3E8E9-66B4-CD4C-83BA-0A1AB922C6D4}"/>
                    </a:ext>
                  </a:extLst>
                </p:cNvPr>
                <p:cNvCxnSpPr>
                  <a:cxnSpLocks/>
                </p:cNvCxnSpPr>
                <p:nvPr/>
              </p:nvCxnSpPr>
              <p:spPr>
                <a:xfrm flipV="1">
                  <a:off x="3030876" y="5183997"/>
                  <a:ext cx="2994331" cy="1274414"/>
                </a:xfrm>
                <a:prstGeom prst="bentConnector3">
                  <a:avLst>
                    <a:gd name="adj1" fmla="val 101787"/>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E4CFE90-8E4C-3A40-BD9F-4A7C1C69A1F9}"/>
                    </a:ext>
                  </a:extLst>
                </p:cNvPr>
                <p:cNvCxnSpPr/>
                <p:nvPr/>
              </p:nvCxnSpPr>
              <p:spPr>
                <a:xfrm>
                  <a:off x="5581650" y="2658256"/>
                  <a:ext cx="113347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A571749-9E43-3240-924A-91DB51397B20}"/>
                    </a:ext>
                  </a:extLst>
                </p:cNvPr>
                <p:cNvCxnSpPr>
                  <a:cxnSpLocks/>
                </p:cNvCxnSpPr>
                <p:nvPr/>
              </p:nvCxnSpPr>
              <p:spPr>
                <a:xfrm>
                  <a:off x="5581650" y="3989677"/>
                  <a:ext cx="492125" cy="0"/>
                </a:xfrm>
                <a:prstGeom prst="line">
                  <a:avLst/>
                </a:prstGeom>
                <a:ln w="381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3" name="Straight Arrow Connector 122">
                <a:extLst>
                  <a:ext uri="{FF2B5EF4-FFF2-40B4-BE49-F238E27FC236}">
                    <a16:creationId xmlns:a16="http://schemas.microsoft.com/office/drawing/2014/main" id="{266FAB7C-59A5-9847-946E-DFD16E104101}"/>
                  </a:ext>
                </a:extLst>
              </p:cNvPr>
              <p:cNvCxnSpPr>
                <a:cxnSpLocks/>
              </p:cNvCxnSpPr>
              <p:nvPr/>
            </p:nvCxnSpPr>
            <p:spPr>
              <a:xfrm>
                <a:off x="7569760" y="3264126"/>
                <a:ext cx="0" cy="1158844"/>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16E78442-E5C7-3F47-9DDA-E57514C0AA09}"/>
                  </a:ext>
                </a:extLst>
              </p:cNvPr>
              <p:cNvGrpSpPr/>
              <p:nvPr/>
            </p:nvGrpSpPr>
            <p:grpSpPr>
              <a:xfrm>
                <a:off x="8266424" y="2934734"/>
                <a:ext cx="1394234" cy="2525619"/>
                <a:chOff x="8256760" y="2658256"/>
                <a:chExt cx="1394234" cy="2525619"/>
              </a:xfrm>
            </p:grpSpPr>
            <p:cxnSp>
              <p:nvCxnSpPr>
                <p:cNvPr id="125" name="Elbow Connector 145">
                  <a:extLst>
                    <a:ext uri="{FF2B5EF4-FFF2-40B4-BE49-F238E27FC236}">
                      <a16:creationId xmlns:a16="http://schemas.microsoft.com/office/drawing/2014/main" id="{896F16C5-5D93-DC4D-9D7D-80635B27A3FE}"/>
                    </a:ext>
                  </a:extLst>
                </p:cNvPr>
                <p:cNvCxnSpPr/>
                <p:nvPr/>
              </p:nvCxnSpPr>
              <p:spPr>
                <a:xfrm>
                  <a:off x="8256760" y="2658256"/>
                  <a:ext cx="1394234" cy="1228896"/>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49">
                  <a:extLst>
                    <a:ext uri="{FF2B5EF4-FFF2-40B4-BE49-F238E27FC236}">
                      <a16:creationId xmlns:a16="http://schemas.microsoft.com/office/drawing/2014/main" id="{99D9B9D0-8482-1541-9CE1-F1B391D20C96}"/>
                    </a:ext>
                  </a:extLst>
                </p:cNvPr>
                <p:cNvCxnSpPr>
                  <a:cxnSpLocks/>
                </p:cNvCxnSpPr>
                <p:nvPr/>
              </p:nvCxnSpPr>
              <p:spPr>
                <a:xfrm rot="16200000" flipH="1">
                  <a:off x="8640160" y="4200867"/>
                  <a:ext cx="1296724" cy="669292"/>
                </a:xfrm>
                <a:prstGeom prst="bentConnector3">
                  <a:avLst>
                    <a:gd name="adj1" fmla="val 100269"/>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37BC952-D54B-3D44-AAB3-5C14D5F61EB0}"/>
                    </a:ext>
                  </a:extLst>
                </p:cNvPr>
                <p:cNvCxnSpPr/>
                <p:nvPr/>
              </p:nvCxnSpPr>
              <p:spPr>
                <a:xfrm>
                  <a:off x="8953876" y="2658256"/>
                  <a:ext cx="69711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28" name="TextBox 127">
                <a:extLst>
                  <a:ext uri="{FF2B5EF4-FFF2-40B4-BE49-F238E27FC236}">
                    <a16:creationId xmlns:a16="http://schemas.microsoft.com/office/drawing/2014/main" id="{862CA276-3083-1C4A-9087-EAAA8D2F5A62}"/>
                  </a:ext>
                </a:extLst>
              </p:cNvPr>
              <p:cNvSpPr txBox="1"/>
              <p:nvPr/>
            </p:nvSpPr>
            <p:spPr>
              <a:xfrm>
                <a:off x="9946399" y="2774129"/>
                <a:ext cx="1607348" cy="206000"/>
              </a:xfrm>
              <a:prstGeom prst="rect">
                <a:avLst/>
              </a:prstGeom>
              <a:noFill/>
            </p:spPr>
            <p:txBody>
              <a:bodyPr wrap="square" lIns="0" tIns="0" rIns="0" bIns="0" rtlCol="0">
                <a:spAutoFit/>
              </a:bodyPr>
              <a:lstStyle/>
              <a:p>
                <a:pPr algn="ctr"/>
                <a:r>
                  <a:rPr lang="en-US" sz="1000">
                    <a:solidFill>
                      <a:srgbClr val="2F2F2F"/>
                    </a:solidFill>
                    <a:latin typeface="Segoe UI" panose="020B0502040204020203" pitchFamily="34" charset="0"/>
                    <a:cs typeface="Segoe UI" panose="020B0502040204020203" pitchFamily="34" charset="0"/>
                  </a:rPr>
                  <a:t>Business Intelligence</a:t>
                </a:r>
              </a:p>
            </p:txBody>
          </p:sp>
          <p:pic>
            <p:nvPicPr>
              <p:cNvPr id="129" name="Graphic 128" descr="Signal with solid fill">
                <a:extLst>
                  <a:ext uri="{FF2B5EF4-FFF2-40B4-BE49-F238E27FC236}">
                    <a16:creationId xmlns:a16="http://schemas.microsoft.com/office/drawing/2014/main" id="{34E2AD17-E42A-AB45-9403-C1291502D0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31416" y="2070676"/>
                <a:ext cx="637314" cy="637314"/>
              </a:xfrm>
              <a:prstGeom prst="rect">
                <a:avLst/>
              </a:prstGeom>
            </p:spPr>
          </p:pic>
          <p:cxnSp>
            <p:nvCxnSpPr>
              <p:cNvPr id="11" name="Straight Arrow Connector 10">
                <a:extLst>
                  <a:ext uri="{FF2B5EF4-FFF2-40B4-BE49-F238E27FC236}">
                    <a16:creationId xmlns:a16="http://schemas.microsoft.com/office/drawing/2014/main" id="{4EEA6FC5-CD5B-A15B-07CF-657FEDED9AD5}"/>
                  </a:ext>
                </a:extLst>
              </p:cNvPr>
              <p:cNvCxnSpPr/>
              <p:nvPr/>
            </p:nvCxnSpPr>
            <p:spPr>
              <a:xfrm>
                <a:off x="3040540" y="4248224"/>
                <a:ext cx="883579"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6" name="Slide Number Placeholder 5">
            <a:extLst>
              <a:ext uri="{FF2B5EF4-FFF2-40B4-BE49-F238E27FC236}">
                <a16:creationId xmlns:a16="http://schemas.microsoft.com/office/drawing/2014/main" id="{71FF4A0A-FA69-F045-AA5B-FCEF9451C0C1}"/>
              </a:ext>
            </a:extLst>
          </p:cNvPr>
          <p:cNvSpPr>
            <a:spLocks noGrp="1"/>
          </p:cNvSpPr>
          <p:nvPr>
            <p:ph type="sldNum" sz="quarter" idx="25"/>
          </p:nvPr>
        </p:nvSpPr>
        <p:spPr/>
        <p:txBody>
          <a:bodyPr/>
          <a:lstStyle/>
          <a:p>
            <a:fld id="{B1356FBF-028C-F74E-A7B4-9B8ED246DD1B}" type="slidenum">
              <a:rPr lang="en-US" smtClean="0"/>
              <a:pPr/>
              <a:t>26</a:t>
            </a:fld>
            <a:endParaRPr lang="en-US"/>
          </a:p>
        </p:txBody>
      </p:sp>
      <p:sp>
        <p:nvSpPr>
          <p:cNvPr id="5" name="Footer Placeholder 4">
            <a:extLst>
              <a:ext uri="{FF2B5EF4-FFF2-40B4-BE49-F238E27FC236}">
                <a16:creationId xmlns:a16="http://schemas.microsoft.com/office/drawing/2014/main" id="{151131EE-0515-804A-81E1-B8016E00426E}"/>
              </a:ext>
            </a:extLst>
          </p:cNvPr>
          <p:cNvSpPr>
            <a:spLocks noGrp="1"/>
          </p:cNvSpPr>
          <p:nvPr>
            <p:ph type="ftr" sz="quarter" idx="24"/>
          </p:nvPr>
        </p:nvSpPr>
        <p:spPr>
          <a:xfrm>
            <a:off x="1007097" y="6311900"/>
            <a:ext cx="2455910" cy="365125"/>
          </a:xfrm>
        </p:spPr>
        <p:txBody>
          <a:bodyPr/>
          <a:lstStyle/>
          <a:p>
            <a:r>
              <a:rPr lang="en-US"/>
              <a:t>Microsoft Fabric / Real-time analytics</a:t>
            </a:r>
          </a:p>
        </p:txBody>
      </p:sp>
    </p:spTree>
    <p:extLst>
      <p:ext uri="{BB962C8B-B14F-4D97-AF65-F5344CB8AC3E}">
        <p14:creationId xmlns:p14="http://schemas.microsoft.com/office/powerpoint/2010/main" val="585384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73A64A5-915C-2272-5A84-2AD29188ED37}"/>
              </a:ext>
            </a:extLst>
          </p:cNvPr>
          <p:cNvSpPr>
            <a:spLocks noGrp="1"/>
          </p:cNvSpPr>
          <p:nvPr>
            <p:ph type="title" idx="4294967295"/>
          </p:nvPr>
        </p:nvSpPr>
        <p:spPr>
          <a:xfrm>
            <a:off x="588263" y="-1149927"/>
            <a:ext cx="11018520" cy="553998"/>
          </a:xfrm>
        </p:spPr>
        <p:txBody>
          <a:bodyPr/>
          <a:lstStyle/>
          <a:p>
            <a:r>
              <a:rPr lang="en-US"/>
              <a:t>Microsoft Fabric: Empower Every Business User</a:t>
            </a:r>
          </a:p>
        </p:txBody>
      </p:sp>
      <p:grpSp>
        <p:nvGrpSpPr>
          <p:cNvPr id="13" name="Group 12">
            <a:extLst>
              <a:ext uri="{FF2B5EF4-FFF2-40B4-BE49-F238E27FC236}">
                <a16:creationId xmlns:a16="http://schemas.microsoft.com/office/drawing/2014/main" id="{0F6C4DA4-4956-E177-F677-0017BECFC868}"/>
              </a:ext>
              <a:ext uri="{C183D7F6-B498-43B3-948B-1728B52AA6E4}">
                <adec:decorative xmlns:adec="http://schemas.microsoft.com/office/drawing/2017/decorative" val="1"/>
              </a:ext>
            </a:extLst>
          </p:cNvPr>
          <p:cNvGrpSpPr/>
          <p:nvPr/>
        </p:nvGrpSpPr>
        <p:grpSpPr>
          <a:xfrm>
            <a:off x="6172572" y="2339127"/>
            <a:ext cx="2631967" cy="3272239"/>
            <a:chOff x="6172572" y="2339127"/>
            <a:chExt cx="2631967" cy="3272239"/>
          </a:xfrm>
        </p:grpSpPr>
        <p:sp>
          <p:nvSpPr>
            <p:cNvPr id="14" name="Rounded Rectangle 13">
              <a:extLst>
                <a:ext uri="{FF2B5EF4-FFF2-40B4-BE49-F238E27FC236}">
                  <a16:creationId xmlns:a16="http://schemas.microsoft.com/office/drawing/2014/main" id="{E566CB33-D915-9C8B-103B-FB7E40CA06D5}"/>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ectangle: Rounded Corners 5">
              <a:extLst>
                <a:ext uri="{FF2B5EF4-FFF2-40B4-BE49-F238E27FC236}">
                  <a16:creationId xmlns:a16="http://schemas.microsoft.com/office/drawing/2014/main" id="{77C9994A-3C31-CA80-229B-B27A7F892F15}"/>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cxnSp>
          <p:nvCxnSpPr>
            <p:cNvPr id="16" name="Straight Connector 15">
              <a:extLst>
                <a:ext uri="{FF2B5EF4-FFF2-40B4-BE49-F238E27FC236}">
                  <a16:creationId xmlns:a16="http://schemas.microsoft.com/office/drawing/2014/main" id="{4D2E74E2-4EE1-2B47-A009-C524DB13E00B}"/>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48B2266-ACD4-F32F-2AAA-AD6DA9FE5FC7}"/>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000A28F-4DAF-AAC4-230C-310766B72E5D}"/>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19" name="TextBox 18">
              <a:extLst>
                <a:ext uri="{FF2B5EF4-FFF2-40B4-BE49-F238E27FC236}">
                  <a16:creationId xmlns:a16="http://schemas.microsoft.com/office/drawing/2014/main" id="{62B90C87-DF43-8C02-C92E-9750EA980624}"/>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43" name="TextBox 42">
              <a:extLst>
                <a:ext uri="{FF2B5EF4-FFF2-40B4-BE49-F238E27FC236}">
                  <a16:creationId xmlns:a16="http://schemas.microsoft.com/office/drawing/2014/main" id="{F23479EB-95CF-5BE6-06E5-E3481E83AEA7}"/>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grpSp>
      <p:grpSp>
        <p:nvGrpSpPr>
          <p:cNvPr id="44" name="Group 43" descr="Microsoft Fabric menu slide with &quot;Empower Every Business User&quot; section highlighted.&#10;&#10;Empower Every Business User:&#10;Familiar and intuitive&#10;Built into Microsoft 365&#10;Insight to action">
            <a:extLst>
              <a:ext uri="{FF2B5EF4-FFF2-40B4-BE49-F238E27FC236}">
                <a16:creationId xmlns:a16="http://schemas.microsoft.com/office/drawing/2014/main" id="{2169DE29-B879-704D-C6A2-85074E275E82}"/>
              </a:ext>
            </a:extLst>
          </p:cNvPr>
          <p:cNvGrpSpPr/>
          <p:nvPr/>
        </p:nvGrpSpPr>
        <p:grpSpPr>
          <a:xfrm>
            <a:off x="6172572" y="2339127"/>
            <a:ext cx="2631967" cy="3272239"/>
            <a:chOff x="6172572" y="2339127"/>
            <a:chExt cx="2631967" cy="3272239"/>
          </a:xfrm>
        </p:grpSpPr>
        <p:sp>
          <p:nvSpPr>
            <p:cNvPr id="7" name="Rounded Rectangle 6">
              <a:extLst>
                <a:ext uri="{FF2B5EF4-FFF2-40B4-BE49-F238E27FC236}">
                  <a16:creationId xmlns:a16="http://schemas.microsoft.com/office/drawing/2014/main" id="{DEE6A6BF-7280-8BD6-0E12-89716DAC6CDF}"/>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gradFill>
              <a:gsLst>
                <a:gs pos="72000">
                  <a:srgbClr val="49C5B1"/>
                </a:gs>
                <a:gs pos="0">
                  <a:srgbClr val="8DE971"/>
                </a:gs>
              </a:gsLst>
              <a:path path="circle">
                <a:fillToRect l="100000" t="100000"/>
              </a:path>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 name="Rectangle: Rounded Corners 5">
              <a:extLst>
                <a:ext uri="{FF2B5EF4-FFF2-40B4-BE49-F238E27FC236}">
                  <a16:creationId xmlns:a16="http://schemas.microsoft.com/office/drawing/2014/main" id="{185CCB08-94BA-8D55-0CF6-ED088B96709E}"/>
                </a:ext>
                <a:ext uri="{C183D7F6-B498-43B3-948B-1728B52AA6E4}">
                  <adec:decorative xmlns:adec="http://schemas.microsoft.com/office/drawing/2017/decorative" val="0"/>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a:rPr>
                <a:t>Empower Every Business User</a:t>
              </a:r>
            </a:p>
          </p:txBody>
        </p:sp>
        <p:cxnSp>
          <p:nvCxnSpPr>
            <p:cNvPr id="35" name="Straight Connector 34">
              <a:extLst>
                <a:ext uri="{FF2B5EF4-FFF2-40B4-BE49-F238E27FC236}">
                  <a16:creationId xmlns:a16="http://schemas.microsoft.com/office/drawing/2014/main" id="{1845F97F-1900-42A0-4224-747A68429567}"/>
                </a:ext>
                <a:ext uri="{C183D7F6-B498-43B3-948B-1728B52AA6E4}">
                  <adec:decorative xmlns:adec="http://schemas.microsoft.com/office/drawing/2017/decorative" val="0"/>
                </a:ext>
              </a:extLst>
            </p:cNvPr>
            <p:cNvCxnSpPr>
              <a:cxnSpLocks/>
            </p:cNvCxnSpPr>
            <p:nvPr/>
          </p:nvCxnSpPr>
          <p:spPr>
            <a:xfrm>
              <a:off x="6386509" y="4417272"/>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749007-35A5-5C4C-F070-F189F9885DBC}"/>
                </a:ext>
                <a:ext uri="{C183D7F6-B498-43B3-948B-1728B52AA6E4}">
                  <adec:decorative xmlns:adec="http://schemas.microsoft.com/office/drawing/2017/decorative" val="0"/>
                </a:ext>
              </a:extLst>
            </p:cNvPr>
            <p:cNvCxnSpPr>
              <a:cxnSpLocks/>
            </p:cNvCxnSpPr>
            <p:nvPr/>
          </p:nvCxnSpPr>
          <p:spPr>
            <a:xfrm>
              <a:off x="6386509" y="4895903"/>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3EBEECB-589C-F719-9FAB-300DD77CB01C}"/>
                </a:ext>
                <a:ext uri="{C183D7F6-B498-43B3-948B-1728B52AA6E4}">
                  <adec:decorative xmlns:adec="http://schemas.microsoft.com/office/drawing/2017/decorative" val="0"/>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Familiar and intuitive</a:t>
              </a:r>
            </a:p>
          </p:txBody>
        </p:sp>
        <p:sp>
          <p:nvSpPr>
            <p:cNvPr id="38" name="TextBox 37">
              <a:extLst>
                <a:ext uri="{FF2B5EF4-FFF2-40B4-BE49-F238E27FC236}">
                  <a16:creationId xmlns:a16="http://schemas.microsoft.com/office/drawing/2014/main" id="{0E2ACB2D-5C65-4F4F-77B7-62FCB56CFB1E}"/>
                </a:ext>
                <a:ext uri="{C183D7F6-B498-43B3-948B-1728B52AA6E4}">
                  <adec:decorative xmlns:adec="http://schemas.microsoft.com/office/drawing/2017/decorative" val="0"/>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Built into Microsoft 365</a:t>
              </a:r>
            </a:p>
          </p:txBody>
        </p:sp>
        <p:sp>
          <p:nvSpPr>
            <p:cNvPr id="39" name="TextBox 38">
              <a:extLst>
                <a:ext uri="{FF2B5EF4-FFF2-40B4-BE49-F238E27FC236}">
                  <a16:creationId xmlns:a16="http://schemas.microsoft.com/office/drawing/2014/main" id="{E274F884-5860-64FE-FE54-47E68EFED04C}"/>
                </a:ext>
                <a:ext uri="{C183D7F6-B498-43B3-948B-1728B52AA6E4}">
                  <adec:decorative xmlns:adec="http://schemas.microsoft.com/office/drawing/2017/decorative" val="0"/>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Insight to action</a:t>
              </a:r>
            </a:p>
          </p:txBody>
        </p:sp>
      </p:grpSp>
      <p:sp>
        <p:nvSpPr>
          <p:cNvPr id="3" name="Rounded Rectangle 2">
            <a:extLst>
              <a:ext uri="{FF2B5EF4-FFF2-40B4-BE49-F238E27FC236}">
                <a16:creationId xmlns:a16="http://schemas.microsoft.com/office/drawing/2014/main" id="{B27FC04F-BC8C-E495-D724-D38877330A38}"/>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Rounded Rectangle 5">
            <a:extLst>
              <a:ext uri="{FF2B5EF4-FFF2-40B4-BE49-F238E27FC236}">
                <a16:creationId xmlns:a16="http://schemas.microsoft.com/office/drawing/2014/main" id="{9E93F3B2-C135-5920-342D-3910BC7AF2D0}"/>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Rounded Rectangle 19">
            <a:extLst>
              <a:ext uri="{FF2B5EF4-FFF2-40B4-BE49-F238E27FC236}">
                <a16:creationId xmlns:a16="http://schemas.microsoft.com/office/drawing/2014/main" id="{215C8A7E-052D-6631-3302-8CBCC31E813D}"/>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1" name="Rectangle: Rounded Corners 5">
            <a:extLst>
              <a:ext uri="{FF2B5EF4-FFF2-40B4-BE49-F238E27FC236}">
                <a16:creationId xmlns:a16="http://schemas.microsoft.com/office/drawing/2014/main" id="{080723F5-DA0F-B023-E7C0-4E4023ED6CA4}"/>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22" name="Straight Connector 21">
            <a:extLst>
              <a:ext uri="{FF2B5EF4-FFF2-40B4-BE49-F238E27FC236}">
                <a16:creationId xmlns:a16="http://schemas.microsoft.com/office/drawing/2014/main" id="{23FD7866-DB3D-6304-C61A-3B30D7723A88}"/>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02D321-A989-2FDE-D553-EDDD3F5A0718}"/>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Rounded Corners 5">
            <a:extLst>
              <a:ext uri="{FF2B5EF4-FFF2-40B4-BE49-F238E27FC236}">
                <a16:creationId xmlns:a16="http://schemas.microsoft.com/office/drawing/2014/main" id="{794B7B69-CE6E-A830-CE5B-D02FCD8A70AD}"/>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sp>
        <p:nvSpPr>
          <p:cNvPr id="26" name="Rectangle: Rounded Corners 5">
            <a:extLst>
              <a:ext uri="{FF2B5EF4-FFF2-40B4-BE49-F238E27FC236}">
                <a16:creationId xmlns:a16="http://schemas.microsoft.com/office/drawing/2014/main" id="{21314906-2C19-145B-6B35-3D782C52D42C}"/>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sp>
        <p:nvSpPr>
          <p:cNvPr id="27" name="TextBox 26">
            <a:extLst>
              <a:ext uri="{FF2B5EF4-FFF2-40B4-BE49-F238E27FC236}">
                <a16:creationId xmlns:a16="http://schemas.microsoft.com/office/drawing/2014/main" id="{2D9E1206-3276-9826-0976-0EAF9AE32565}"/>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28" name="TextBox 27">
            <a:extLst>
              <a:ext uri="{FF2B5EF4-FFF2-40B4-BE49-F238E27FC236}">
                <a16:creationId xmlns:a16="http://schemas.microsoft.com/office/drawing/2014/main" id="{B87EB6F5-D061-28C4-074D-3F911969D507}"/>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9" name="TextBox 28">
            <a:extLst>
              <a:ext uri="{FF2B5EF4-FFF2-40B4-BE49-F238E27FC236}">
                <a16:creationId xmlns:a16="http://schemas.microsoft.com/office/drawing/2014/main" id="{0F8BEB07-1338-066A-C680-6F13AF0696C9}"/>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cxnSp>
        <p:nvCxnSpPr>
          <p:cNvPr id="30" name="Straight Connector 29">
            <a:extLst>
              <a:ext uri="{FF2B5EF4-FFF2-40B4-BE49-F238E27FC236}">
                <a16:creationId xmlns:a16="http://schemas.microsoft.com/office/drawing/2014/main" id="{40125B46-07EE-1E5E-217C-7875965EAF2F}"/>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13F825-3206-87FF-FAA2-8CCD3B30F356}"/>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7A18857-0F61-2DA7-518F-8D089A2F7B7E}"/>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33" name="TextBox 32">
            <a:extLst>
              <a:ext uri="{FF2B5EF4-FFF2-40B4-BE49-F238E27FC236}">
                <a16:creationId xmlns:a16="http://schemas.microsoft.com/office/drawing/2014/main" id="{898A0BC5-FF25-2D32-5058-C54428AC6E48}"/>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34" name="TextBox 33">
            <a:extLst>
              <a:ext uri="{FF2B5EF4-FFF2-40B4-BE49-F238E27FC236}">
                <a16:creationId xmlns:a16="http://schemas.microsoft.com/office/drawing/2014/main" id="{C1D5B53C-1232-6B2D-3C63-CD74656B08F0}"/>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cxnSp>
        <p:nvCxnSpPr>
          <p:cNvPr id="40" name="Straight Connector 39">
            <a:extLst>
              <a:ext uri="{FF2B5EF4-FFF2-40B4-BE49-F238E27FC236}">
                <a16:creationId xmlns:a16="http://schemas.microsoft.com/office/drawing/2014/main" id="{31191D51-C3E6-4199-360E-632F02B30976}"/>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B782F3E-CDBD-F735-0C92-B16CD66EB0CC}"/>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1FE747C-7CB4-93CF-F4C5-BA25B6BABF64}"/>
              </a:ext>
            </a:extLst>
          </p:cNvPr>
          <p:cNvSpPr txBox="1">
            <a:spLocks/>
          </p:cNvSpPr>
          <p:nvPr/>
        </p:nvSpPr>
        <p:spPr>
          <a:xfrm>
            <a:off x="895768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47" name="TextBox 46">
            <a:extLst>
              <a:ext uri="{FF2B5EF4-FFF2-40B4-BE49-F238E27FC236}">
                <a16:creationId xmlns:a16="http://schemas.microsoft.com/office/drawing/2014/main" id="{2FB34C46-35CB-A7C3-B128-B0CA4E5A31CA}"/>
              </a:ext>
            </a:extLst>
          </p:cNvPr>
          <p:cNvSpPr txBox="1">
            <a:spLocks/>
          </p:cNvSpPr>
          <p:nvPr/>
        </p:nvSpPr>
        <p:spPr>
          <a:xfrm>
            <a:off x="895768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GPT on your data</a:t>
            </a:r>
          </a:p>
        </p:txBody>
      </p:sp>
      <p:sp>
        <p:nvSpPr>
          <p:cNvPr id="48" name="TextBox 47">
            <a:extLst>
              <a:ext uri="{FF2B5EF4-FFF2-40B4-BE49-F238E27FC236}">
                <a16:creationId xmlns:a16="http://schemas.microsoft.com/office/drawing/2014/main" id="{209BDE5E-8871-0B67-3113-D898CC9EF4FA}"/>
              </a:ext>
            </a:extLst>
          </p:cNvPr>
          <p:cNvSpPr txBox="1">
            <a:spLocks/>
          </p:cNvSpPr>
          <p:nvPr/>
        </p:nvSpPr>
        <p:spPr>
          <a:xfrm>
            <a:off x="895768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sp>
        <p:nvSpPr>
          <p:cNvPr id="49" name="Rectangle 48">
            <a:extLst>
              <a:ext uri="{FF2B5EF4-FFF2-40B4-BE49-F238E27FC236}">
                <a16:creationId xmlns:a16="http://schemas.microsoft.com/office/drawing/2014/main" id="{3F2BA2A4-43FA-BD3A-3781-CD2184932E36}"/>
              </a:ext>
            </a:extLst>
          </p:cNvPr>
          <p:cNvSpPr/>
          <p:nvPr/>
        </p:nvSpPr>
        <p:spPr bwMode="auto">
          <a:xfrm>
            <a:off x="8957682" y="2122033"/>
            <a:ext cx="2847411"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1E331A7-6C9A-F47B-6026-FF519A3D4706}"/>
              </a:ext>
            </a:extLst>
          </p:cNvPr>
          <p:cNvSpPr/>
          <p:nvPr/>
        </p:nvSpPr>
        <p:spPr bwMode="auto">
          <a:xfrm>
            <a:off x="293765" y="2122033"/>
            <a:ext cx="5724897"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EB0234C3-7122-EBBE-359C-1EF1F7BA4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52" name="Straight Connector 51">
            <a:extLst>
              <a:ext uri="{FF2B5EF4-FFF2-40B4-BE49-F238E27FC236}">
                <a16:creationId xmlns:a16="http://schemas.microsoft.com/office/drawing/2014/main" id="{EFB39C26-5349-51D0-1AC3-A3572782FD66}"/>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itle 1">
            <a:extLst>
              <a:ext uri="{FF2B5EF4-FFF2-40B4-BE49-F238E27FC236}">
                <a16:creationId xmlns:a16="http://schemas.microsoft.com/office/drawing/2014/main" id="{795B657F-BF2A-729F-2408-92E5532B256F}"/>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54" name="Text Placeholder 103">
            <a:extLst>
              <a:ext uri="{FF2B5EF4-FFF2-40B4-BE49-F238E27FC236}">
                <a16:creationId xmlns:a16="http://schemas.microsoft.com/office/drawing/2014/main" id="{6AB3CF51-C462-C92B-4330-C569F5A66F9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3831345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CDCA63A9-7BDE-F56E-8EB3-AD86FF13B8F1}"/>
              </a:ext>
            </a:extLst>
          </p:cNvPr>
          <p:cNvSpPr>
            <a:spLocks noGrp="1"/>
          </p:cNvSpPr>
          <p:nvPr>
            <p:ph type="title" idx="4294967295"/>
          </p:nvPr>
        </p:nvSpPr>
        <p:spPr>
          <a:xfrm>
            <a:off x="588263" y="-1115502"/>
            <a:ext cx="11018520" cy="553998"/>
          </a:xfrm>
        </p:spPr>
        <p:txBody>
          <a:bodyPr/>
          <a:lstStyle/>
          <a:p>
            <a:r>
              <a:rPr lang="en-US"/>
              <a:t>Announcing Data Activator</a:t>
            </a:r>
          </a:p>
        </p:txBody>
      </p:sp>
      <p:sp>
        <p:nvSpPr>
          <p:cNvPr id="5" name="Rounded Rectangle 4" descr="Dark Pattern: Grid">
            <a:extLst>
              <a:ext uri="{FF2B5EF4-FFF2-40B4-BE49-F238E27FC236}">
                <a16:creationId xmlns:a16="http://schemas.microsoft.com/office/drawing/2014/main" id="{3CF88567-A54D-B2DF-0B05-66BAB8E3057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Top Corners Rounded 14" descr="Dark layer front">
            <a:extLst>
              <a:ext uri="{FF2B5EF4-FFF2-40B4-BE49-F238E27FC236}">
                <a16:creationId xmlns:a16="http://schemas.microsoft.com/office/drawing/2014/main" id="{524F089A-1D16-9F8C-5165-DAEC98C2418F}"/>
              </a:ext>
            </a:extLst>
          </p:cNvPr>
          <p:cNvSpPr/>
          <p:nvPr/>
        </p:nvSpPr>
        <p:spPr bwMode="auto">
          <a:xfrm>
            <a:off x="0" y="143668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8AACEB7A-9571-AB3B-4E1E-F3E7E3F83764}"/>
              </a:ext>
            </a:extLst>
          </p:cNvPr>
          <p:cNvSpPr txBox="1"/>
          <p:nvPr/>
        </p:nvSpPr>
        <p:spPr>
          <a:xfrm>
            <a:off x="4781394" y="1089616"/>
            <a:ext cx="2629214" cy="696795"/>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UI Variable Text Semibold" pitchFamily="2" charset="0"/>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rPr>
              <a:t>Announcing</a:t>
            </a:r>
          </a:p>
        </p:txBody>
      </p:sp>
      <p:grpSp>
        <p:nvGrpSpPr>
          <p:cNvPr id="2" name="Group 1" descr="Data Activator">
            <a:extLst>
              <a:ext uri="{FF2B5EF4-FFF2-40B4-BE49-F238E27FC236}">
                <a16:creationId xmlns:a16="http://schemas.microsoft.com/office/drawing/2014/main" id="{22E1E8E7-84AC-0020-8F39-ECF715A3F147}"/>
              </a:ext>
            </a:extLst>
          </p:cNvPr>
          <p:cNvGrpSpPr/>
          <p:nvPr/>
        </p:nvGrpSpPr>
        <p:grpSpPr>
          <a:xfrm>
            <a:off x="3317994" y="2733787"/>
            <a:ext cx="5556012" cy="2033932"/>
            <a:chOff x="3317994" y="2733787"/>
            <a:chExt cx="5556012" cy="2033932"/>
          </a:xfrm>
        </p:grpSpPr>
        <p:pic>
          <p:nvPicPr>
            <p:cNvPr id="3" name="Graphic 2">
              <a:extLst>
                <a:ext uri="{FF2B5EF4-FFF2-40B4-BE49-F238E27FC236}">
                  <a16:creationId xmlns:a16="http://schemas.microsoft.com/office/drawing/2014/main" id="{438DA2AD-AC64-F414-28B0-2E45027897F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3462" y="2733787"/>
              <a:ext cx="965076" cy="968847"/>
            </a:xfrm>
            <a:prstGeom prst="rect">
              <a:avLst/>
            </a:prstGeom>
          </p:spPr>
        </p:pic>
        <p:sp>
          <p:nvSpPr>
            <p:cNvPr id="11" name="Title 6">
              <a:extLst>
                <a:ext uri="{FF2B5EF4-FFF2-40B4-BE49-F238E27FC236}">
                  <a16:creationId xmlns:a16="http://schemas.microsoft.com/office/drawing/2014/main" id="{BEB8CBD1-95F8-7046-A93E-ADA69FC2E739}"/>
                </a:ext>
                <a:ext uri="{C183D7F6-B498-43B3-948B-1728B52AA6E4}">
                  <adec:decorative xmlns:adec="http://schemas.microsoft.com/office/drawing/2017/decorative" val="1"/>
                </a:ext>
              </a:extLst>
            </p:cNvPr>
            <p:cNvSpPr txBox="1">
              <a:spLocks/>
            </p:cNvSpPr>
            <p:nvPr/>
          </p:nvSpPr>
          <p:spPr>
            <a:xfrm>
              <a:off x="3317994" y="3998278"/>
              <a:ext cx="5556012" cy="769441"/>
            </a:xfrm>
            <a:prstGeom prst="rect">
              <a:avLst/>
            </a:prstGeom>
          </p:spPr>
          <p:txBody>
            <a:bodyPr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44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rPr>
                <a:t>Data Activator</a:t>
              </a:r>
            </a:p>
          </p:txBody>
        </p:sp>
      </p:grpSp>
    </p:spTree>
    <p:extLst>
      <p:ext uri="{BB962C8B-B14F-4D97-AF65-F5344CB8AC3E}">
        <p14:creationId xmlns:p14="http://schemas.microsoft.com/office/powerpoint/2010/main" val="1915647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par>
                                <p:cTn id="16" presetID="10" presetClass="entr" presetSubtype="0" fill="hold" nodeType="withEffect">
                                  <p:stCondLst>
                                    <p:cond delay="1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42" presetClass="path" presetSubtype="0" decel="100000" fill="hold" nodeType="withEffect">
                                  <p:stCondLst>
                                    <p:cond delay="1100"/>
                                  </p:stCondLst>
                                  <p:childTnLst>
                                    <p:animMotion origin="layout" path="M 1.875E-6 2.22222E-6 L 1.875E-6 0.03541 " pathEditMode="relative" rAng="0" ptsTypes="AA">
                                      <p:cBhvr>
                                        <p:cTn id="20"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878335AD-A437-FEA3-05D2-94542E936FC0}"/>
              </a:ext>
            </a:extLst>
          </p:cNvPr>
          <p:cNvSpPr>
            <a:spLocks noGrp="1"/>
          </p:cNvSpPr>
          <p:nvPr>
            <p:ph type="title"/>
          </p:nvPr>
        </p:nvSpPr>
        <p:spPr/>
        <p:txBody>
          <a:bodyPr/>
          <a:lstStyle/>
          <a:p>
            <a:r>
              <a:rPr lang="en-CA" noProof="0"/>
              <a:t>Introducing Data Activator</a:t>
            </a:r>
            <a:endParaRPr lang="en-US"/>
          </a:p>
        </p:txBody>
      </p:sp>
      <p:grpSp>
        <p:nvGrpSpPr>
          <p:cNvPr id="36" name="Group 35" descr="Data Activator diagram:&#10;&#10;First column: OneLake, Power BI, Synapse Data Warehouse, Synapse Real Time Analytics and more. &#10;&#10;An arrow from first column to second column: Data Activator&#10;- No-code user experiences&#10;- Real-time stream processing&#10;- Contains Models, Rules, and Triggers&#10;&#10;Arrow going from second column to third column: Teams, Outlook, Power Automate, Custom, and more.">
            <a:extLst>
              <a:ext uri="{FF2B5EF4-FFF2-40B4-BE49-F238E27FC236}">
                <a16:creationId xmlns:a16="http://schemas.microsoft.com/office/drawing/2014/main" id="{55CB1D39-26F1-3123-B1A9-EF6EFB954B0D}"/>
              </a:ext>
            </a:extLst>
          </p:cNvPr>
          <p:cNvGrpSpPr/>
          <p:nvPr/>
        </p:nvGrpSpPr>
        <p:grpSpPr>
          <a:xfrm>
            <a:off x="798141" y="1624395"/>
            <a:ext cx="2816158" cy="4456937"/>
            <a:chOff x="798141" y="1624395"/>
            <a:chExt cx="2816158" cy="4456937"/>
          </a:xfrm>
        </p:grpSpPr>
        <p:sp>
          <p:nvSpPr>
            <p:cNvPr id="181" name="Rounded Rectangle 16">
              <a:extLst>
                <a:ext uri="{FF2B5EF4-FFF2-40B4-BE49-F238E27FC236}">
                  <a16:creationId xmlns:a16="http://schemas.microsoft.com/office/drawing/2014/main" id="{73F7FF0B-A810-99EB-742C-25994967AE2D}"/>
                </a:ext>
              </a:extLst>
            </p:cNvPr>
            <p:cNvSpPr/>
            <p:nvPr/>
          </p:nvSpPr>
          <p:spPr>
            <a:xfrm>
              <a:off x="806492" y="1624395"/>
              <a:ext cx="2780896" cy="4456937"/>
            </a:xfrm>
            <a:prstGeom prst="roundRect">
              <a:avLst>
                <a:gd name="adj" fmla="val 3145"/>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40" name="TextBox 139">
              <a:extLst>
                <a:ext uri="{FF2B5EF4-FFF2-40B4-BE49-F238E27FC236}">
                  <a16:creationId xmlns:a16="http://schemas.microsoft.com/office/drawing/2014/main" id="{2FDE7F2A-B9EA-CD48-BF0B-E280FDBBB27A}"/>
                </a:ext>
              </a:extLst>
            </p:cNvPr>
            <p:cNvSpPr txBox="1"/>
            <p:nvPr/>
          </p:nvSpPr>
          <p:spPr>
            <a:xfrm>
              <a:off x="1511140" y="5334850"/>
              <a:ext cx="1371600" cy="471219"/>
            </a:xfrm>
            <a:prstGeom prst="rect">
              <a:avLst/>
            </a:prstGeom>
            <a:noFill/>
          </p:spPr>
          <p:txBody>
            <a:bodyPr wrap="square" lIns="91440" tIns="91440" rIns="91440" bIns="9144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t>
              </a:r>
            </a:p>
          </p:txBody>
        </p:sp>
        <p:pic>
          <p:nvPicPr>
            <p:cNvPr id="6" name="Picture 5" descr="Logo, company name&#10;&#10;Description automatically generated">
              <a:extLst>
                <a:ext uri="{FF2B5EF4-FFF2-40B4-BE49-F238E27FC236}">
                  <a16:creationId xmlns:a16="http://schemas.microsoft.com/office/drawing/2014/main" id="{7E1EAF7B-4A34-F292-F26B-060A8C34DCD4}"/>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1046302" y="1927547"/>
              <a:ext cx="664205" cy="574544"/>
            </a:xfrm>
            <a:prstGeom prst="rect">
              <a:avLst/>
            </a:prstGeom>
          </p:spPr>
        </p:pic>
        <p:grpSp>
          <p:nvGrpSpPr>
            <p:cNvPr id="35" name="Group 34">
              <a:extLst>
                <a:ext uri="{FF2B5EF4-FFF2-40B4-BE49-F238E27FC236}">
                  <a16:creationId xmlns:a16="http://schemas.microsoft.com/office/drawing/2014/main" id="{07C31F87-6FAA-E492-3D5C-056F8F007BFE}"/>
                </a:ext>
              </a:extLst>
            </p:cNvPr>
            <p:cNvGrpSpPr/>
            <p:nvPr/>
          </p:nvGrpSpPr>
          <p:grpSpPr>
            <a:xfrm>
              <a:off x="798141" y="2767670"/>
              <a:ext cx="2816158" cy="2633577"/>
              <a:chOff x="798141" y="2767670"/>
              <a:chExt cx="2816158" cy="2633577"/>
            </a:xfrm>
          </p:grpSpPr>
          <p:grpSp>
            <p:nvGrpSpPr>
              <p:cNvPr id="34" name="Group 33">
                <a:extLst>
                  <a:ext uri="{FF2B5EF4-FFF2-40B4-BE49-F238E27FC236}">
                    <a16:creationId xmlns:a16="http://schemas.microsoft.com/office/drawing/2014/main" id="{3790431D-53ED-1664-62D4-5EFF53A5E7BC}"/>
                  </a:ext>
                </a:extLst>
              </p:cNvPr>
              <p:cNvGrpSpPr/>
              <p:nvPr/>
            </p:nvGrpSpPr>
            <p:grpSpPr>
              <a:xfrm>
                <a:off x="1007390" y="2767670"/>
                <a:ext cx="2293908" cy="742029"/>
                <a:chOff x="1007390" y="2626768"/>
                <a:chExt cx="2293908" cy="742029"/>
              </a:xfrm>
            </p:grpSpPr>
            <p:sp>
              <p:nvSpPr>
                <p:cNvPr id="133" name="TextBox 132">
                  <a:extLst>
                    <a:ext uri="{FF2B5EF4-FFF2-40B4-BE49-F238E27FC236}">
                      <a16:creationId xmlns:a16="http://schemas.microsoft.com/office/drawing/2014/main" id="{6F2F6613-B6FD-F687-0FFE-617034E807F5}"/>
                    </a:ext>
                  </a:extLst>
                </p:cNvPr>
                <p:cNvSpPr txBox="1"/>
                <p:nvPr/>
              </p:nvSpPr>
              <p:spPr>
                <a:xfrm>
                  <a:off x="1758751" y="2762173"/>
                  <a:ext cx="1542547"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BI</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138" name="Picture 137" descr="Icon&#10;&#10;Description automatically generated">
                  <a:extLst>
                    <a:ext uri="{FF2B5EF4-FFF2-40B4-BE49-F238E27FC236}">
                      <a16:creationId xmlns:a16="http://schemas.microsoft.com/office/drawing/2014/main" id="{ABEA477A-42C6-3704-222C-168338F04B2E}"/>
                    </a:ext>
                  </a:extLst>
                </p:cNvPr>
                <p:cNvPicPr>
                  <a:picLocks noChangeAspect="1"/>
                </p:cNvPicPr>
                <p:nvPr/>
              </p:nvPicPr>
              <p:blipFill>
                <a:blip r:embed="rId4"/>
                <a:stretch>
                  <a:fillRect/>
                </a:stretch>
              </p:blipFill>
              <p:spPr>
                <a:xfrm>
                  <a:off x="1007390" y="2626768"/>
                  <a:ext cx="742029" cy="742029"/>
                </a:xfrm>
                <a:prstGeom prst="rect">
                  <a:avLst/>
                </a:prstGeom>
              </p:spPr>
            </p:pic>
          </p:grpSp>
          <p:cxnSp>
            <p:nvCxnSpPr>
              <p:cNvPr id="16" name="Straight Connector 15">
                <a:extLst>
                  <a:ext uri="{FF2B5EF4-FFF2-40B4-BE49-F238E27FC236}">
                    <a16:creationId xmlns:a16="http://schemas.microsoft.com/office/drawing/2014/main" id="{63FF3E30-E1ED-76B1-B048-2F81B232CE11}"/>
                  </a:ext>
                  <a:ext uri="{C183D7F6-B498-43B3-948B-1728B52AA6E4}">
                    <adec:decorative xmlns:adec="http://schemas.microsoft.com/office/drawing/2017/decorative" val="1"/>
                  </a:ext>
                </a:extLst>
              </p:cNvPr>
              <p:cNvCxnSpPr>
                <a:cxnSpLocks/>
              </p:cNvCxnSpPr>
              <p:nvPr/>
            </p:nvCxnSpPr>
            <p:spPr>
              <a:xfrm>
                <a:off x="798141" y="5401247"/>
                <a:ext cx="279759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94158D-3099-FAF5-10CB-8B3C50D49A0E}"/>
                  </a:ext>
                  <a:ext uri="{C183D7F6-B498-43B3-948B-1728B52AA6E4}">
                    <adec:decorative xmlns:adec="http://schemas.microsoft.com/office/drawing/2017/decorative" val="1"/>
                  </a:ext>
                </a:extLst>
              </p:cNvPr>
              <p:cNvCxnSpPr>
                <a:cxnSpLocks/>
              </p:cNvCxnSpPr>
              <p:nvPr/>
            </p:nvCxnSpPr>
            <p:spPr>
              <a:xfrm>
                <a:off x="798141" y="4361473"/>
                <a:ext cx="279759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A48DA49-7C9C-DC12-326A-6F5C2F8B2DC1}"/>
                  </a:ext>
                  <a:ext uri="{C183D7F6-B498-43B3-948B-1728B52AA6E4}">
                    <adec:decorative xmlns:adec="http://schemas.microsoft.com/office/drawing/2017/decorative" val="1"/>
                  </a:ext>
                </a:extLst>
              </p:cNvPr>
              <p:cNvCxnSpPr>
                <a:cxnSpLocks/>
              </p:cNvCxnSpPr>
              <p:nvPr/>
            </p:nvCxnSpPr>
            <p:spPr>
              <a:xfrm>
                <a:off x="798141" y="3567921"/>
                <a:ext cx="279759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72AA820-ED9D-E102-7BAA-5C1A964E4BDC}"/>
                  </a:ext>
                </a:extLst>
              </p:cNvPr>
              <p:cNvGrpSpPr/>
              <p:nvPr/>
            </p:nvGrpSpPr>
            <p:grpSpPr>
              <a:xfrm>
                <a:off x="1158178" y="3626143"/>
                <a:ext cx="2324356" cy="677108"/>
                <a:chOff x="1158178" y="3491279"/>
                <a:chExt cx="2324356" cy="677108"/>
              </a:xfrm>
            </p:grpSpPr>
            <p:sp>
              <p:nvSpPr>
                <p:cNvPr id="134" name="TextBox 133">
                  <a:extLst>
                    <a:ext uri="{FF2B5EF4-FFF2-40B4-BE49-F238E27FC236}">
                      <a16:creationId xmlns:a16="http://schemas.microsoft.com/office/drawing/2014/main" id="{E05B27FA-32AD-E0BD-55C0-EE43DA7B4A03}"/>
                    </a:ext>
                  </a:extLst>
                </p:cNvPr>
                <p:cNvSpPr txBox="1"/>
                <p:nvPr/>
              </p:nvSpPr>
              <p:spPr>
                <a:xfrm>
                  <a:off x="1758751" y="3491279"/>
                  <a:ext cx="1723783" cy="677108"/>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Synapse </a:t>
                  </a:r>
                  <a:b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Data Warehouse</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25" name="Graphic 24">
                  <a:extLst>
                    <a:ext uri="{FF2B5EF4-FFF2-40B4-BE49-F238E27FC236}">
                      <a16:creationId xmlns:a16="http://schemas.microsoft.com/office/drawing/2014/main" id="{D7259129-7C01-5E1B-6883-3AD56D670D9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453" r="-2453"/>
                <a:stretch/>
              </p:blipFill>
              <p:spPr>
                <a:xfrm>
                  <a:off x="1158178" y="3619904"/>
                  <a:ext cx="440453" cy="419858"/>
                </a:xfrm>
                <a:prstGeom prst="rect">
                  <a:avLst/>
                </a:prstGeom>
              </p:spPr>
            </p:pic>
          </p:grpSp>
          <p:grpSp>
            <p:nvGrpSpPr>
              <p:cNvPr id="32" name="Group 31">
                <a:extLst>
                  <a:ext uri="{FF2B5EF4-FFF2-40B4-BE49-F238E27FC236}">
                    <a16:creationId xmlns:a16="http://schemas.microsoft.com/office/drawing/2014/main" id="{046166E2-5B23-BC43-E0B7-EAD648767EA6}"/>
                  </a:ext>
                </a:extLst>
              </p:cNvPr>
              <p:cNvGrpSpPr/>
              <p:nvPr/>
            </p:nvGrpSpPr>
            <p:grpSpPr>
              <a:xfrm>
                <a:off x="1158414" y="4419695"/>
                <a:ext cx="2455885" cy="923330"/>
                <a:chOff x="1158414" y="4266224"/>
                <a:chExt cx="2455885" cy="923330"/>
              </a:xfrm>
            </p:grpSpPr>
            <p:sp>
              <p:nvSpPr>
                <p:cNvPr id="135" name="TextBox 134">
                  <a:extLst>
                    <a:ext uri="{FF2B5EF4-FFF2-40B4-BE49-F238E27FC236}">
                      <a16:creationId xmlns:a16="http://schemas.microsoft.com/office/drawing/2014/main" id="{4FBD213D-2812-83B8-40A4-2D88D777411C}"/>
                    </a:ext>
                  </a:extLst>
                </p:cNvPr>
                <p:cNvSpPr txBox="1"/>
                <p:nvPr/>
              </p:nvSpPr>
              <p:spPr>
                <a:xfrm>
                  <a:off x="1758751" y="4266224"/>
                  <a:ext cx="1855548" cy="923330"/>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Synapse </a:t>
                  </a:r>
                  <a:b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Real Time Analytics</a:t>
                  </a:r>
                </a:p>
              </p:txBody>
            </p:sp>
            <p:pic>
              <p:nvPicPr>
                <p:cNvPr id="26" name="Graphic 25">
                  <a:extLst>
                    <a:ext uri="{FF2B5EF4-FFF2-40B4-BE49-F238E27FC236}">
                      <a16:creationId xmlns:a16="http://schemas.microsoft.com/office/drawing/2014/main" id="{4BD43F9F-512E-7C23-CE2D-B2FDCDA6C29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453" r="-2453"/>
                <a:stretch/>
              </p:blipFill>
              <p:spPr>
                <a:xfrm>
                  <a:off x="1158414" y="4518186"/>
                  <a:ext cx="439980" cy="419407"/>
                </a:xfrm>
                <a:prstGeom prst="rect">
                  <a:avLst/>
                </a:prstGeom>
              </p:spPr>
            </p:pic>
          </p:grpSp>
        </p:grpSp>
        <p:sp>
          <p:nvSpPr>
            <p:cNvPr id="30" name="TextBox 29">
              <a:extLst>
                <a:ext uri="{FF2B5EF4-FFF2-40B4-BE49-F238E27FC236}">
                  <a16:creationId xmlns:a16="http://schemas.microsoft.com/office/drawing/2014/main" id="{C4F119D3-2E8C-2A14-423F-2B88F0FCE5D2}"/>
                </a:ext>
              </a:extLst>
            </p:cNvPr>
            <p:cNvSpPr txBox="1"/>
            <p:nvPr/>
          </p:nvSpPr>
          <p:spPr>
            <a:xfrm>
              <a:off x="1758751" y="1943431"/>
              <a:ext cx="1542547" cy="542777"/>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Segoe UI Semibold"/>
                  <a:ea typeface="+mn-ea"/>
                  <a:cs typeface="Segoe UI Semibold" panose="020B0502040204020203" pitchFamily="34" charset="0"/>
                </a:rPr>
                <a:t>OneLake</a:t>
              </a:r>
              <a:endPar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endParaRPr>
            </a:p>
          </p:txBody>
        </p:sp>
      </p:grpSp>
      <p:grpSp>
        <p:nvGrpSpPr>
          <p:cNvPr id="37" name="Group 36">
            <a:extLst>
              <a:ext uri="{FF2B5EF4-FFF2-40B4-BE49-F238E27FC236}">
                <a16:creationId xmlns:a16="http://schemas.microsoft.com/office/drawing/2014/main" id="{ADF6B30C-394A-8383-F9AF-4FB90B203032}"/>
              </a:ext>
              <a:ext uri="{C183D7F6-B498-43B3-948B-1728B52AA6E4}">
                <adec:decorative xmlns:adec="http://schemas.microsoft.com/office/drawing/2017/decorative" val="1"/>
              </a:ext>
            </a:extLst>
          </p:cNvPr>
          <p:cNvGrpSpPr/>
          <p:nvPr/>
        </p:nvGrpSpPr>
        <p:grpSpPr>
          <a:xfrm>
            <a:off x="8609693" y="1613282"/>
            <a:ext cx="2780896" cy="4468050"/>
            <a:chOff x="8609693" y="1613282"/>
            <a:chExt cx="2780896" cy="4468050"/>
          </a:xfrm>
        </p:grpSpPr>
        <p:sp>
          <p:nvSpPr>
            <p:cNvPr id="187" name="Rounded Rectangle 16">
              <a:extLst>
                <a:ext uri="{FF2B5EF4-FFF2-40B4-BE49-F238E27FC236}">
                  <a16:creationId xmlns:a16="http://schemas.microsoft.com/office/drawing/2014/main" id="{4C42D87F-C38F-F0FD-87D9-B1B47814D4A0}"/>
                </a:ext>
              </a:extLst>
            </p:cNvPr>
            <p:cNvSpPr/>
            <p:nvPr/>
          </p:nvSpPr>
          <p:spPr>
            <a:xfrm>
              <a:off x="8609693" y="1624395"/>
              <a:ext cx="2780896" cy="4456937"/>
            </a:xfrm>
            <a:prstGeom prst="roundRect">
              <a:avLst>
                <a:gd name="adj" fmla="val 3145"/>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194" name="Straight Connector 193">
              <a:extLst>
                <a:ext uri="{FF2B5EF4-FFF2-40B4-BE49-F238E27FC236}">
                  <a16:creationId xmlns:a16="http://schemas.microsoft.com/office/drawing/2014/main" id="{F963E5FC-CDB3-2ED9-4F3F-654652220BD5}"/>
                </a:ext>
                <a:ext uri="{C183D7F6-B498-43B3-948B-1728B52AA6E4}">
                  <adec:decorative xmlns:adec="http://schemas.microsoft.com/office/drawing/2017/decorative" val="1"/>
                </a:ext>
              </a:extLst>
            </p:cNvPr>
            <p:cNvCxnSpPr>
              <a:cxnSpLocks/>
            </p:cNvCxnSpPr>
            <p:nvPr/>
          </p:nvCxnSpPr>
          <p:spPr>
            <a:xfrm>
              <a:off x="8609693" y="2516568"/>
              <a:ext cx="278089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4B1771E-24F5-3D78-6BCB-FFEBD98B7196}"/>
                </a:ext>
                <a:ext uri="{C183D7F6-B498-43B3-948B-1728B52AA6E4}">
                  <adec:decorative xmlns:adec="http://schemas.microsoft.com/office/drawing/2017/decorative" val="1"/>
                </a:ext>
              </a:extLst>
            </p:cNvPr>
            <p:cNvCxnSpPr>
              <a:cxnSpLocks/>
            </p:cNvCxnSpPr>
            <p:nvPr/>
          </p:nvCxnSpPr>
          <p:spPr>
            <a:xfrm>
              <a:off x="8609693" y="3408742"/>
              <a:ext cx="278089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D66D5A5-914D-3BBD-6243-45D7DD317552}"/>
                </a:ext>
                <a:ext uri="{C183D7F6-B498-43B3-948B-1728B52AA6E4}">
                  <adec:decorative xmlns:adec="http://schemas.microsoft.com/office/drawing/2017/decorative" val="1"/>
                </a:ext>
              </a:extLst>
            </p:cNvPr>
            <p:cNvCxnSpPr>
              <a:cxnSpLocks/>
            </p:cNvCxnSpPr>
            <p:nvPr/>
          </p:nvCxnSpPr>
          <p:spPr>
            <a:xfrm>
              <a:off x="8609693" y="4300915"/>
              <a:ext cx="278089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EFE3862-FA51-19E9-6073-18DD8FE408AD}"/>
                </a:ext>
                <a:ext uri="{C183D7F6-B498-43B3-948B-1728B52AA6E4}">
                  <adec:decorative xmlns:adec="http://schemas.microsoft.com/office/drawing/2017/decorative" val="1"/>
                </a:ext>
              </a:extLst>
            </p:cNvPr>
            <p:cNvCxnSpPr>
              <a:cxnSpLocks/>
            </p:cNvCxnSpPr>
            <p:nvPr/>
          </p:nvCxnSpPr>
          <p:spPr>
            <a:xfrm>
              <a:off x="8609693" y="5193091"/>
              <a:ext cx="278089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1" name="Picture 140" descr="Icon&#10;&#10;Description automatically generated">
              <a:extLst>
                <a:ext uri="{FF2B5EF4-FFF2-40B4-BE49-F238E27FC236}">
                  <a16:creationId xmlns:a16="http://schemas.microsoft.com/office/drawing/2014/main" id="{0AEAC486-4288-DCAA-9BEC-7070DBD9DA84}"/>
                </a:ext>
              </a:extLst>
            </p:cNvPr>
            <p:cNvPicPr>
              <a:picLocks noChangeAspect="1"/>
            </p:cNvPicPr>
            <p:nvPr/>
          </p:nvPicPr>
          <p:blipFill>
            <a:blip r:embed="rId9"/>
            <a:stretch>
              <a:fillRect/>
            </a:stretch>
          </p:blipFill>
          <p:spPr>
            <a:xfrm>
              <a:off x="8857141" y="1613282"/>
              <a:ext cx="914400" cy="914400"/>
            </a:xfrm>
            <a:prstGeom prst="rect">
              <a:avLst/>
            </a:prstGeom>
          </p:spPr>
        </p:pic>
        <p:pic>
          <p:nvPicPr>
            <p:cNvPr id="142" name="Picture 141" descr="Icon&#10;&#10;Description automatically generated">
              <a:extLst>
                <a:ext uri="{FF2B5EF4-FFF2-40B4-BE49-F238E27FC236}">
                  <a16:creationId xmlns:a16="http://schemas.microsoft.com/office/drawing/2014/main" id="{1BEB0135-ED2C-0486-5289-074F7B0DBC68}"/>
                </a:ext>
              </a:extLst>
            </p:cNvPr>
            <p:cNvPicPr>
              <a:picLocks noChangeAspect="1"/>
            </p:cNvPicPr>
            <p:nvPr/>
          </p:nvPicPr>
          <p:blipFill>
            <a:blip r:embed="rId10"/>
            <a:stretch>
              <a:fillRect/>
            </a:stretch>
          </p:blipFill>
          <p:spPr>
            <a:xfrm>
              <a:off x="8857141" y="3397630"/>
              <a:ext cx="914400" cy="914400"/>
            </a:xfrm>
            <a:prstGeom prst="rect">
              <a:avLst/>
            </a:prstGeom>
          </p:spPr>
        </p:pic>
        <p:pic>
          <p:nvPicPr>
            <p:cNvPr id="143" name="Picture 142" descr="Icon&#10;&#10;Description automatically generated">
              <a:extLst>
                <a:ext uri="{FF2B5EF4-FFF2-40B4-BE49-F238E27FC236}">
                  <a16:creationId xmlns:a16="http://schemas.microsoft.com/office/drawing/2014/main" id="{A4D7BAB2-310F-87A9-D0C4-EDD4A178B2E6}"/>
                </a:ext>
              </a:extLst>
            </p:cNvPr>
            <p:cNvPicPr>
              <a:picLocks noChangeAspect="1"/>
            </p:cNvPicPr>
            <p:nvPr/>
          </p:nvPicPr>
          <p:blipFill>
            <a:blip r:embed="rId11"/>
            <a:stretch>
              <a:fillRect/>
            </a:stretch>
          </p:blipFill>
          <p:spPr>
            <a:xfrm>
              <a:off x="8857141" y="2505456"/>
              <a:ext cx="914400" cy="914400"/>
            </a:xfrm>
            <a:prstGeom prst="rect">
              <a:avLst/>
            </a:prstGeom>
          </p:spPr>
        </p:pic>
        <p:sp>
          <p:nvSpPr>
            <p:cNvPr id="144" name="TextBox 143">
              <a:extLst>
                <a:ext uri="{FF2B5EF4-FFF2-40B4-BE49-F238E27FC236}">
                  <a16:creationId xmlns:a16="http://schemas.microsoft.com/office/drawing/2014/main" id="{27ECD394-F629-F999-E8AC-DA71B7B3101B}"/>
                </a:ext>
              </a:extLst>
            </p:cNvPr>
            <p:cNvSpPr txBox="1"/>
            <p:nvPr/>
          </p:nvSpPr>
          <p:spPr>
            <a:xfrm>
              <a:off x="9734233" y="1842761"/>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Teams</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45" name="TextBox 144">
              <a:extLst>
                <a:ext uri="{FF2B5EF4-FFF2-40B4-BE49-F238E27FC236}">
                  <a16:creationId xmlns:a16="http://schemas.microsoft.com/office/drawing/2014/main" id="{CA037C75-3998-54F4-DE21-27C260C702C9}"/>
                </a:ext>
              </a:extLst>
            </p:cNvPr>
            <p:cNvSpPr txBox="1"/>
            <p:nvPr/>
          </p:nvSpPr>
          <p:spPr>
            <a:xfrm>
              <a:off x="9734233" y="2727045"/>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Outlook</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46" name="TextBox 145">
              <a:extLst>
                <a:ext uri="{FF2B5EF4-FFF2-40B4-BE49-F238E27FC236}">
                  <a16:creationId xmlns:a16="http://schemas.microsoft.com/office/drawing/2014/main" id="{0B069161-D3E4-84E6-7372-98F6A194C2B8}"/>
                </a:ext>
              </a:extLst>
            </p:cNvPr>
            <p:cNvSpPr txBox="1"/>
            <p:nvPr/>
          </p:nvSpPr>
          <p:spPr>
            <a:xfrm>
              <a:off x="9734233" y="3509699"/>
              <a:ext cx="1371600" cy="677108"/>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Automate</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48" name="TextBox 147">
              <a:extLst>
                <a:ext uri="{FF2B5EF4-FFF2-40B4-BE49-F238E27FC236}">
                  <a16:creationId xmlns:a16="http://schemas.microsoft.com/office/drawing/2014/main" id="{0F00B255-7C6E-E54B-E549-F1EC8171DD99}"/>
                </a:ext>
              </a:extLst>
            </p:cNvPr>
            <p:cNvSpPr txBox="1"/>
            <p:nvPr/>
          </p:nvSpPr>
          <p:spPr>
            <a:xfrm>
              <a:off x="9734233" y="4511392"/>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Custom</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149" name="Picture 148" descr="Icon&#10;&#10;Description automatically generated">
              <a:extLst>
                <a:ext uri="{FF2B5EF4-FFF2-40B4-BE49-F238E27FC236}">
                  <a16:creationId xmlns:a16="http://schemas.microsoft.com/office/drawing/2014/main" id="{6BDFB2E5-EC9B-E3C1-D0B3-D81170CF67DB}"/>
                </a:ext>
              </a:extLst>
            </p:cNvPr>
            <p:cNvPicPr>
              <a:picLocks noChangeAspect="1"/>
            </p:cNvPicPr>
            <p:nvPr/>
          </p:nvPicPr>
          <p:blipFill rotWithShape="1">
            <a:blip r:embed="rId12"/>
            <a:srcRect l="-17628" t="-17628" r="-17628" b="-17628"/>
            <a:stretch/>
          </p:blipFill>
          <p:spPr>
            <a:xfrm>
              <a:off x="8857141" y="4289804"/>
              <a:ext cx="914400" cy="914400"/>
            </a:xfrm>
            <a:prstGeom prst="rect">
              <a:avLst/>
            </a:prstGeom>
          </p:spPr>
        </p:pic>
        <p:sp>
          <p:nvSpPr>
            <p:cNvPr id="203" name="TextBox 202">
              <a:extLst>
                <a:ext uri="{FF2B5EF4-FFF2-40B4-BE49-F238E27FC236}">
                  <a16:creationId xmlns:a16="http://schemas.microsoft.com/office/drawing/2014/main" id="{1C20F5BE-54F1-56BF-F401-A8538BFEA0BC}"/>
                </a:ext>
              </a:extLst>
            </p:cNvPr>
            <p:cNvSpPr txBox="1"/>
            <p:nvPr/>
          </p:nvSpPr>
          <p:spPr>
            <a:xfrm>
              <a:off x="9314341" y="5334850"/>
              <a:ext cx="1371600" cy="471219"/>
            </a:xfrm>
            <a:prstGeom prst="rect">
              <a:avLst/>
            </a:prstGeom>
            <a:noFill/>
          </p:spPr>
          <p:txBody>
            <a:bodyPr wrap="square" lIns="91440" tIns="91440" rIns="91440" bIns="9144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t>
              </a:r>
            </a:p>
          </p:txBody>
        </p:sp>
      </p:grpSp>
      <p:grpSp>
        <p:nvGrpSpPr>
          <p:cNvPr id="4" name="Group 3">
            <a:extLst>
              <a:ext uri="{FF2B5EF4-FFF2-40B4-BE49-F238E27FC236}">
                <a16:creationId xmlns:a16="http://schemas.microsoft.com/office/drawing/2014/main" id="{05CE5E50-5197-97C2-9931-78864B330E19}"/>
              </a:ext>
              <a:ext uri="{C183D7F6-B498-43B3-948B-1728B52AA6E4}">
                <adec:decorative xmlns:adec="http://schemas.microsoft.com/office/drawing/2017/decorative" val="1"/>
              </a:ext>
            </a:extLst>
          </p:cNvPr>
          <p:cNvGrpSpPr/>
          <p:nvPr/>
        </p:nvGrpSpPr>
        <p:grpSpPr>
          <a:xfrm>
            <a:off x="3715319" y="1624395"/>
            <a:ext cx="4766442" cy="4456937"/>
            <a:chOff x="3715319" y="1624395"/>
            <a:chExt cx="4766442" cy="4456937"/>
          </a:xfrm>
        </p:grpSpPr>
        <p:sp>
          <p:nvSpPr>
            <p:cNvPr id="183" name="Rounded Rectangle 16">
              <a:extLst>
                <a:ext uri="{FF2B5EF4-FFF2-40B4-BE49-F238E27FC236}">
                  <a16:creationId xmlns:a16="http://schemas.microsoft.com/office/drawing/2014/main" id="{B7801DEB-6D83-35FD-1A76-B8695D14B4EA}"/>
                </a:ext>
              </a:extLst>
            </p:cNvPr>
            <p:cNvSpPr/>
            <p:nvPr/>
          </p:nvSpPr>
          <p:spPr>
            <a:xfrm>
              <a:off x="3715319" y="1624395"/>
              <a:ext cx="4766442" cy="4456937"/>
            </a:xfrm>
            <a:prstGeom prst="roundRect">
              <a:avLst>
                <a:gd name="adj" fmla="val 1815"/>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0" name="Title 6">
              <a:extLst>
                <a:ext uri="{FF2B5EF4-FFF2-40B4-BE49-F238E27FC236}">
                  <a16:creationId xmlns:a16="http://schemas.microsoft.com/office/drawing/2014/main" id="{7A913DF2-B5C4-3412-8FC2-EA1331CE7278}"/>
                </a:ext>
              </a:extLst>
            </p:cNvPr>
            <p:cNvSpPr txBox="1">
              <a:spLocks/>
            </p:cNvSpPr>
            <p:nvPr/>
          </p:nvSpPr>
          <p:spPr>
            <a:xfrm>
              <a:off x="4587312" y="2886815"/>
              <a:ext cx="2935537" cy="502178"/>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FFFFFF"/>
                  </a:solidFill>
                  <a:effectLst/>
                  <a:uLnTx/>
                  <a:uFillTx/>
                  <a:latin typeface="Segoe UI Semibold"/>
                  <a:ea typeface="+mn-ea"/>
                  <a:cs typeface="Segoe UI" pitchFamily="34" charset="0"/>
                </a:rPr>
                <a:t>Data Activator</a:t>
              </a:r>
            </a:p>
          </p:txBody>
        </p:sp>
        <p:sp>
          <p:nvSpPr>
            <p:cNvPr id="152" name="Rounded Rectangle 130">
              <a:extLst>
                <a:ext uri="{FF2B5EF4-FFF2-40B4-BE49-F238E27FC236}">
                  <a16:creationId xmlns:a16="http://schemas.microsoft.com/office/drawing/2014/main" id="{94BA0B1E-F6AD-BB70-CE77-4F597F78ADCE}"/>
                </a:ext>
              </a:extLst>
            </p:cNvPr>
            <p:cNvSpPr/>
            <p:nvPr/>
          </p:nvSpPr>
          <p:spPr>
            <a:xfrm>
              <a:off x="4329684" y="3626015"/>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No-code user experiences</a:t>
              </a:r>
            </a:p>
          </p:txBody>
        </p:sp>
        <p:pic>
          <p:nvPicPr>
            <p:cNvPr id="166" name="Graphic 165">
              <a:extLst>
                <a:ext uri="{FF2B5EF4-FFF2-40B4-BE49-F238E27FC236}">
                  <a16:creationId xmlns:a16="http://schemas.microsoft.com/office/drawing/2014/main" id="{0DCE434A-D716-8AA3-32A7-F2E87EA32DC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75878" y="2067959"/>
              <a:ext cx="645325" cy="647847"/>
            </a:xfrm>
            <a:prstGeom prst="rect">
              <a:avLst/>
            </a:prstGeom>
          </p:spPr>
        </p:pic>
        <p:sp>
          <p:nvSpPr>
            <p:cNvPr id="206" name="Rounded Rectangle 130">
              <a:extLst>
                <a:ext uri="{FF2B5EF4-FFF2-40B4-BE49-F238E27FC236}">
                  <a16:creationId xmlns:a16="http://schemas.microsoft.com/office/drawing/2014/main" id="{8859901D-1F25-5167-5041-5262471F4AC1}"/>
                </a:ext>
              </a:extLst>
            </p:cNvPr>
            <p:cNvSpPr/>
            <p:nvPr/>
          </p:nvSpPr>
          <p:spPr>
            <a:xfrm>
              <a:off x="4329684" y="5250403"/>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Real-time stream processing</a:t>
              </a:r>
            </a:p>
          </p:txBody>
        </p:sp>
        <p:grpSp>
          <p:nvGrpSpPr>
            <p:cNvPr id="224" name="Group 223">
              <a:extLst>
                <a:ext uri="{FF2B5EF4-FFF2-40B4-BE49-F238E27FC236}">
                  <a16:creationId xmlns:a16="http://schemas.microsoft.com/office/drawing/2014/main" id="{729C7C33-FE99-F89A-293B-4C6777EFC88A}"/>
                </a:ext>
              </a:extLst>
            </p:cNvPr>
            <p:cNvGrpSpPr/>
            <p:nvPr/>
          </p:nvGrpSpPr>
          <p:grpSpPr>
            <a:xfrm>
              <a:off x="4587312" y="4280569"/>
              <a:ext cx="3002489" cy="768986"/>
              <a:chOff x="4587312" y="4280569"/>
              <a:chExt cx="3002489" cy="768986"/>
            </a:xfrm>
          </p:grpSpPr>
          <p:sp>
            <p:nvSpPr>
              <p:cNvPr id="159" name="TextBox 158">
                <a:extLst>
                  <a:ext uri="{FF2B5EF4-FFF2-40B4-BE49-F238E27FC236}">
                    <a16:creationId xmlns:a16="http://schemas.microsoft.com/office/drawing/2014/main" id="{664A8D7C-BDD3-B60E-4984-89883A4FFB24}"/>
                  </a:ext>
                </a:extLst>
              </p:cNvPr>
              <p:cNvSpPr txBox="1"/>
              <p:nvPr/>
            </p:nvSpPr>
            <p:spPr>
              <a:xfrm>
                <a:off x="4587312" y="4834688"/>
                <a:ext cx="869149"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Models</a:t>
                </a:r>
              </a:p>
            </p:txBody>
          </p:sp>
          <p:sp>
            <p:nvSpPr>
              <p:cNvPr id="160" name="TextBox 159">
                <a:extLst>
                  <a:ext uri="{FF2B5EF4-FFF2-40B4-BE49-F238E27FC236}">
                    <a16:creationId xmlns:a16="http://schemas.microsoft.com/office/drawing/2014/main" id="{C61EA521-FDF5-F4AA-2763-355DAD484F59}"/>
                  </a:ext>
                </a:extLst>
              </p:cNvPr>
              <p:cNvSpPr txBox="1"/>
              <p:nvPr/>
            </p:nvSpPr>
            <p:spPr>
              <a:xfrm>
                <a:off x="5756940" y="4834688"/>
                <a:ext cx="683200"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Rules</a:t>
                </a:r>
              </a:p>
            </p:txBody>
          </p:sp>
          <p:sp>
            <p:nvSpPr>
              <p:cNvPr id="161" name="TextBox 160">
                <a:extLst>
                  <a:ext uri="{FF2B5EF4-FFF2-40B4-BE49-F238E27FC236}">
                    <a16:creationId xmlns:a16="http://schemas.microsoft.com/office/drawing/2014/main" id="{3138E84D-7E9E-1B81-17A1-28697CF50D0A}"/>
                  </a:ext>
                </a:extLst>
              </p:cNvPr>
              <p:cNvSpPr txBox="1"/>
              <p:nvPr/>
            </p:nvSpPr>
            <p:spPr>
              <a:xfrm>
                <a:off x="6659162" y="4834688"/>
                <a:ext cx="930639"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Triggers</a:t>
                </a:r>
              </a:p>
            </p:txBody>
          </p:sp>
          <p:grpSp>
            <p:nvGrpSpPr>
              <p:cNvPr id="221" name="Group 220">
                <a:extLst>
                  <a:ext uri="{FF2B5EF4-FFF2-40B4-BE49-F238E27FC236}">
                    <a16:creationId xmlns:a16="http://schemas.microsoft.com/office/drawing/2014/main" id="{D1D2614A-4604-F791-4B32-98FD3A37ECA8}"/>
                  </a:ext>
                </a:extLst>
              </p:cNvPr>
              <p:cNvGrpSpPr/>
              <p:nvPr/>
            </p:nvGrpSpPr>
            <p:grpSpPr>
              <a:xfrm>
                <a:off x="4820659" y="4280569"/>
                <a:ext cx="402467" cy="402609"/>
                <a:chOff x="1216440" y="-1583690"/>
                <a:chExt cx="190500" cy="190568"/>
              </a:xfrm>
            </p:grpSpPr>
            <p:sp>
              <p:nvSpPr>
                <p:cNvPr id="216" name="Freeform 215">
                  <a:extLst>
                    <a:ext uri="{FF2B5EF4-FFF2-40B4-BE49-F238E27FC236}">
                      <a16:creationId xmlns:a16="http://schemas.microsoft.com/office/drawing/2014/main" id="{280AAA2C-7347-C791-CE05-3EF15963E90B}"/>
                    </a:ext>
                  </a:extLst>
                </p:cNvPr>
                <p:cNvSpPr/>
                <p:nvPr/>
              </p:nvSpPr>
              <p:spPr>
                <a:xfrm>
                  <a:off x="1216440" y="-1583690"/>
                  <a:ext cx="128197" cy="128265"/>
                </a:xfrm>
                <a:custGeom>
                  <a:avLst/>
                  <a:gdLst>
                    <a:gd name="connsiteX0" fmla="*/ 0 w 128197"/>
                    <a:gd name="connsiteY0" fmla="*/ 64362 h 128265"/>
                    <a:gd name="connsiteX1" fmla="*/ 64225 w 128197"/>
                    <a:gd name="connsiteY1" fmla="*/ 0 h 128265"/>
                    <a:gd name="connsiteX2" fmla="*/ 128197 w 128197"/>
                    <a:gd name="connsiteY2" fmla="*/ 57219 h 128265"/>
                    <a:gd name="connsiteX3" fmla="*/ 97631 w 128197"/>
                    <a:gd name="connsiteY3" fmla="*/ 57219 h 128265"/>
                    <a:gd name="connsiteX4" fmla="*/ 57150 w 128197"/>
                    <a:gd name="connsiteY4" fmla="*/ 97700 h 128265"/>
                    <a:gd name="connsiteX5" fmla="*/ 57150 w 128197"/>
                    <a:gd name="connsiteY5" fmla="*/ 128265 h 128265"/>
                    <a:gd name="connsiteX6" fmla="*/ 0 w 128197"/>
                    <a:gd name="connsiteY6" fmla="*/ 64362 h 12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97" h="128265">
                      <a:moveTo>
                        <a:pt x="0" y="64362"/>
                      </a:moveTo>
                      <a:cubicBezTo>
                        <a:pt x="-38" y="28854"/>
                        <a:pt x="28717" y="38"/>
                        <a:pt x="64225" y="0"/>
                      </a:cubicBezTo>
                      <a:cubicBezTo>
                        <a:pt x="97022" y="-35"/>
                        <a:pt x="124588" y="24621"/>
                        <a:pt x="128197" y="57219"/>
                      </a:cubicBezTo>
                      <a:lnTo>
                        <a:pt x="97631" y="57219"/>
                      </a:lnTo>
                      <a:cubicBezTo>
                        <a:pt x="75274" y="57219"/>
                        <a:pt x="57150" y="75343"/>
                        <a:pt x="57150" y="97700"/>
                      </a:cubicBezTo>
                      <a:lnTo>
                        <a:pt x="57150" y="128265"/>
                      </a:lnTo>
                      <a:cubicBezTo>
                        <a:pt x="24608" y="124623"/>
                        <a:pt x="1" y="97107"/>
                        <a:pt x="0" y="64362"/>
                      </a:cubicBezTo>
                      <a:close/>
                    </a:path>
                  </a:pathLst>
                </a:custGeom>
                <a:solidFill>
                  <a:srgbClr val="49C5B1"/>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17" name="Freeform 216">
                  <a:extLst>
                    <a:ext uri="{FF2B5EF4-FFF2-40B4-BE49-F238E27FC236}">
                      <a16:creationId xmlns:a16="http://schemas.microsoft.com/office/drawing/2014/main" id="{8AA1ED90-B7DF-E251-D8A6-B82A2B603843}"/>
                    </a:ext>
                  </a:extLst>
                </p:cNvPr>
                <p:cNvSpPr/>
                <p:nvPr/>
              </p:nvSpPr>
              <p:spPr>
                <a:xfrm>
                  <a:off x="1283115" y="-1516947"/>
                  <a:ext cx="123825" cy="123825"/>
                </a:xfrm>
                <a:custGeom>
                  <a:avLst/>
                  <a:gdLst>
                    <a:gd name="connsiteX0" fmla="*/ 30956 w 123825"/>
                    <a:gd name="connsiteY0" fmla="*/ 0 h 123825"/>
                    <a:gd name="connsiteX1" fmla="*/ 0 w 123825"/>
                    <a:gd name="connsiteY1" fmla="*/ 30956 h 123825"/>
                    <a:gd name="connsiteX2" fmla="*/ 0 w 123825"/>
                    <a:gd name="connsiteY2" fmla="*/ 92869 h 123825"/>
                    <a:gd name="connsiteX3" fmla="*/ 30956 w 123825"/>
                    <a:gd name="connsiteY3" fmla="*/ 123825 h 123825"/>
                    <a:gd name="connsiteX4" fmla="*/ 92869 w 123825"/>
                    <a:gd name="connsiteY4" fmla="*/ 123825 h 123825"/>
                    <a:gd name="connsiteX5" fmla="*/ 123825 w 123825"/>
                    <a:gd name="connsiteY5" fmla="*/ 92869 h 123825"/>
                    <a:gd name="connsiteX6" fmla="*/ 123825 w 123825"/>
                    <a:gd name="connsiteY6" fmla="*/ 30956 h 123825"/>
                    <a:gd name="connsiteX7" fmla="*/ 92869 w 123825"/>
                    <a:gd name="connsiteY7" fmla="*/ 0 h 123825"/>
                    <a:gd name="connsiteX8" fmla="*/ 30956 w 123825"/>
                    <a:gd name="connsiteY8"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0956" y="0"/>
                      </a:moveTo>
                      <a:cubicBezTo>
                        <a:pt x="13860" y="0"/>
                        <a:pt x="0" y="13860"/>
                        <a:pt x="0" y="30956"/>
                      </a:cubicBezTo>
                      <a:lnTo>
                        <a:pt x="0" y="92869"/>
                      </a:lnTo>
                      <a:cubicBezTo>
                        <a:pt x="0" y="109965"/>
                        <a:pt x="13860" y="123825"/>
                        <a:pt x="30956" y="123825"/>
                      </a:cubicBezTo>
                      <a:lnTo>
                        <a:pt x="92869" y="123825"/>
                      </a:lnTo>
                      <a:cubicBezTo>
                        <a:pt x="109965" y="123825"/>
                        <a:pt x="123825" y="109965"/>
                        <a:pt x="123825" y="92869"/>
                      </a:cubicBezTo>
                      <a:lnTo>
                        <a:pt x="123825" y="30956"/>
                      </a:lnTo>
                      <a:cubicBezTo>
                        <a:pt x="123825" y="13860"/>
                        <a:pt x="109965" y="0"/>
                        <a:pt x="92869" y="0"/>
                      </a:cubicBezTo>
                      <a:lnTo>
                        <a:pt x="30956" y="0"/>
                      </a:lnTo>
                      <a:close/>
                    </a:path>
                  </a:pathLst>
                </a:custGeom>
                <a:gradFill>
                  <a:gsLst>
                    <a:gs pos="80000">
                      <a:srgbClr val="49C5B1"/>
                    </a:gs>
                    <a:gs pos="2000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218" name="Graphic 208">
                <a:extLst>
                  <a:ext uri="{FF2B5EF4-FFF2-40B4-BE49-F238E27FC236}">
                    <a16:creationId xmlns:a16="http://schemas.microsoft.com/office/drawing/2014/main" id="{07FEA3C5-C433-773B-FD20-F79264C099A4}"/>
                  </a:ext>
                </a:extLst>
              </p:cNvPr>
              <p:cNvSpPr/>
              <p:nvPr/>
            </p:nvSpPr>
            <p:spPr>
              <a:xfrm>
                <a:off x="5917431"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20" name="Graphic 210">
                <a:extLst>
                  <a:ext uri="{FF2B5EF4-FFF2-40B4-BE49-F238E27FC236}">
                    <a16:creationId xmlns:a16="http://schemas.microsoft.com/office/drawing/2014/main" id="{4703C622-9F04-D4B2-D60A-4FC5C69942D0}"/>
                  </a:ext>
                </a:extLst>
              </p:cNvPr>
              <p:cNvSpPr/>
              <p:nvPr/>
            </p:nvSpPr>
            <p:spPr>
              <a:xfrm>
                <a:off x="6973562"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grpSp>
        <p:nvGrpSpPr>
          <p:cNvPr id="171" name="Group 170">
            <a:extLst>
              <a:ext uri="{FF2B5EF4-FFF2-40B4-BE49-F238E27FC236}">
                <a16:creationId xmlns:a16="http://schemas.microsoft.com/office/drawing/2014/main" id="{EE5EB75A-1EAF-CC9C-CEDB-1A4F6617F97B}"/>
              </a:ext>
              <a:ext uri="{C183D7F6-B498-43B3-948B-1728B52AA6E4}">
                <adec:decorative xmlns:adec="http://schemas.microsoft.com/office/drawing/2017/decorative" val="1"/>
              </a:ext>
            </a:extLst>
          </p:cNvPr>
          <p:cNvGrpSpPr/>
          <p:nvPr/>
        </p:nvGrpSpPr>
        <p:grpSpPr>
          <a:xfrm>
            <a:off x="3424506" y="3626015"/>
            <a:ext cx="453696" cy="453696"/>
            <a:chOff x="4123561" y="2857240"/>
            <a:chExt cx="453696" cy="453696"/>
          </a:xfrm>
        </p:grpSpPr>
        <p:sp>
          <p:nvSpPr>
            <p:cNvPr id="172" name="Oval 171">
              <a:extLst>
                <a:ext uri="{FF2B5EF4-FFF2-40B4-BE49-F238E27FC236}">
                  <a16:creationId xmlns:a16="http://schemas.microsoft.com/office/drawing/2014/main" id="{442CC58B-DD49-37B6-BA20-69521259D4EE}"/>
                </a:ext>
              </a:extLst>
            </p:cNvPr>
            <p:cNvSpPr/>
            <p:nvPr/>
          </p:nvSpPr>
          <p:spPr bwMode="auto">
            <a:xfrm>
              <a:off x="4123561" y="2857240"/>
              <a:ext cx="453696" cy="453696"/>
            </a:xfrm>
            <a:prstGeom prst="ellipse">
              <a:avLst/>
            </a:prstGeom>
            <a:solidFill>
              <a:schemeClr val="tx1">
                <a:lumMod val="95000"/>
              </a:schemeClr>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173" name="Straight Connector 172">
              <a:extLst>
                <a:ext uri="{FF2B5EF4-FFF2-40B4-BE49-F238E27FC236}">
                  <a16:creationId xmlns:a16="http://schemas.microsoft.com/office/drawing/2014/main" id="{15C96E76-BE00-3A98-6343-C26CC0EA0A90}"/>
                </a:ext>
              </a:extLst>
            </p:cNvPr>
            <p:cNvCxnSpPr>
              <a:cxnSpLocks/>
            </p:cNvCxnSpPr>
            <p:nvPr/>
          </p:nvCxnSpPr>
          <p:spPr>
            <a:xfrm>
              <a:off x="4274853" y="3084086"/>
              <a:ext cx="151142" cy="0"/>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0FD6FE-E6C1-EAF7-A98C-D7D40F63C95B}"/>
                </a:ext>
              </a:extLst>
            </p:cNvPr>
            <p:cNvCxnSpPr>
              <a:cxnSpLocks/>
            </p:cNvCxnSpPr>
            <p:nvPr/>
          </p:nvCxnSpPr>
          <p:spPr>
            <a:xfrm>
              <a:off x="4370768" y="3014212"/>
              <a:ext cx="57748" cy="69875"/>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BF546E0-B864-D5CC-D841-DC1A13E45DAE}"/>
                </a:ext>
              </a:extLst>
            </p:cNvPr>
            <p:cNvCxnSpPr>
              <a:cxnSpLocks/>
            </p:cNvCxnSpPr>
            <p:nvPr/>
          </p:nvCxnSpPr>
          <p:spPr>
            <a:xfrm flipV="1">
              <a:off x="4370754" y="3084089"/>
              <a:ext cx="57748" cy="69875"/>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BDD59933-2A0D-96A3-42D6-A8839D152DB4}"/>
              </a:ext>
              <a:ext uri="{C183D7F6-B498-43B3-948B-1728B52AA6E4}">
                <adec:decorative xmlns:adec="http://schemas.microsoft.com/office/drawing/2017/decorative" val="1"/>
              </a:ext>
            </a:extLst>
          </p:cNvPr>
          <p:cNvGrpSpPr/>
          <p:nvPr/>
        </p:nvGrpSpPr>
        <p:grpSpPr>
          <a:xfrm>
            <a:off x="8318880" y="3626015"/>
            <a:ext cx="453696" cy="453696"/>
            <a:chOff x="4123561" y="2857240"/>
            <a:chExt cx="453696" cy="453696"/>
          </a:xfrm>
        </p:grpSpPr>
        <p:sp>
          <p:nvSpPr>
            <p:cNvPr id="177" name="Oval 176">
              <a:extLst>
                <a:ext uri="{FF2B5EF4-FFF2-40B4-BE49-F238E27FC236}">
                  <a16:creationId xmlns:a16="http://schemas.microsoft.com/office/drawing/2014/main" id="{9CEA1342-0412-F680-6046-C89A46593236}"/>
                </a:ext>
              </a:extLst>
            </p:cNvPr>
            <p:cNvSpPr/>
            <p:nvPr/>
          </p:nvSpPr>
          <p:spPr bwMode="auto">
            <a:xfrm>
              <a:off x="4123561" y="2857240"/>
              <a:ext cx="453696" cy="453696"/>
            </a:xfrm>
            <a:prstGeom prst="ellipse">
              <a:avLst/>
            </a:prstGeom>
            <a:solidFill>
              <a:schemeClr val="tx1">
                <a:lumMod val="95000"/>
              </a:schemeClr>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178" name="Straight Connector 177">
              <a:extLst>
                <a:ext uri="{FF2B5EF4-FFF2-40B4-BE49-F238E27FC236}">
                  <a16:creationId xmlns:a16="http://schemas.microsoft.com/office/drawing/2014/main" id="{7F8F4CA9-E55E-0A83-5542-C916BE3C7730}"/>
                </a:ext>
              </a:extLst>
            </p:cNvPr>
            <p:cNvCxnSpPr>
              <a:cxnSpLocks/>
            </p:cNvCxnSpPr>
            <p:nvPr/>
          </p:nvCxnSpPr>
          <p:spPr>
            <a:xfrm>
              <a:off x="4274853" y="3084086"/>
              <a:ext cx="151142" cy="0"/>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0D6DEA1-2AA5-07E9-6310-DD1D893E990F}"/>
                </a:ext>
              </a:extLst>
            </p:cNvPr>
            <p:cNvCxnSpPr>
              <a:cxnSpLocks/>
            </p:cNvCxnSpPr>
            <p:nvPr/>
          </p:nvCxnSpPr>
          <p:spPr>
            <a:xfrm>
              <a:off x="4370768" y="3014212"/>
              <a:ext cx="57748" cy="69875"/>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24468AF-89A4-699F-A624-EA8EE8A87AB4}"/>
                </a:ext>
              </a:extLst>
            </p:cNvPr>
            <p:cNvCxnSpPr>
              <a:cxnSpLocks/>
            </p:cNvCxnSpPr>
            <p:nvPr/>
          </p:nvCxnSpPr>
          <p:spPr>
            <a:xfrm flipV="1">
              <a:off x="4370754" y="3084089"/>
              <a:ext cx="57748" cy="69875"/>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7158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200"/>
                                  </p:stCondLst>
                                  <p:childTnLst>
                                    <p:animMotion origin="layout" path="M 1.875E-6 2.22222E-6 L 1.875E-6 0.03541 " pathEditMode="relative" rAng="0" ptsTypes="AA">
                                      <p:cBhvr>
                                        <p:cTn id="9" dur="700" spd="-100000" fill="hold"/>
                                        <p:tgtEl>
                                          <p:spTgt spid="36"/>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500"/>
                                        <p:tgtEl>
                                          <p:spTgt spid="171"/>
                                        </p:tgtEl>
                                      </p:cBhvr>
                                    </p:animEffect>
                                  </p:childTnLst>
                                </p:cTn>
                              </p:par>
                              <p:par>
                                <p:cTn id="13" presetID="10" presetClass="entr" presetSubtype="0" fill="hold" nodeType="withEffect">
                                  <p:stCondLst>
                                    <p:cond delay="4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nodeType="withEffect">
                                  <p:stCondLst>
                                    <p:cond delay="400"/>
                                  </p:stCondLst>
                                  <p:childTnLst>
                                    <p:animMotion origin="layout" path="M 1.875E-6 2.22222E-6 L 1.875E-6 0.03541 " pathEditMode="relative" rAng="0" ptsTypes="AA">
                                      <p:cBhvr>
                                        <p:cTn id="17" dur="700" spd="-100000" fill="hold"/>
                                        <p:tgtEl>
                                          <p:spTgt spid="4"/>
                                        </p:tgtEl>
                                        <p:attrNameLst>
                                          <p:attrName>ppt_x</p:attrName>
                                          <p:attrName>ppt_y</p:attrName>
                                        </p:attrNameLst>
                                      </p:cBhvr>
                                      <p:rCtr x="0" y="1759"/>
                                    </p:animMotion>
                                  </p:childTnLst>
                                </p:cTn>
                              </p:par>
                              <p:par>
                                <p:cTn id="18" presetID="10" presetClass="entr" presetSubtype="0" fill="hold" nodeType="withEffect">
                                  <p:stCondLst>
                                    <p:cond delay="500"/>
                                  </p:stCondLst>
                                  <p:childTnLst>
                                    <p:set>
                                      <p:cBhvr>
                                        <p:cTn id="19" dur="1" fill="hold">
                                          <p:stCondLst>
                                            <p:cond delay="0"/>
                                          </p:stCondLst>
                                        </p:cTn>
                                        <p:tgtEl>
                                          <p:spTgt spid="176"/>
                                        </p:tgtEl>
                                        <p:attrNameLst>
                                          <p:attrName>style.visibility</p:attrName>
                                        </p:attrNameLst>
                                      </p:cBhvr>
                                      <p:to>
                                        <p:strVal val="visible"/>
                                      </p:to>
                                    </p:set>
                                    <p:animEffect transition="in" filter="fade">
                                      <p:cBhvr>
                                        <p:cTn id="20" dur="500"/>
                                        <p:tgtEl>
                                          <p:spTgt spid="176"/>
                                        </p:tgtEl>
                                      </p:cBhvr>
                                    </p:animEffect>
                                  </p:childTnLst>
                                </p:cTn>
                              </p:par>
                              <p:par>
                                <p:cTn id="21" presetID="10" presetClass="entr" presetSubtype="0" fill="hold" nodeType="withEffect">
                                  <p:stCondLst>
                                    <p:cond delay="6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600"/>
                                  </p:stCondLst>
                                  <p:childTnLst>
                                    <p:animMotion origin="layout" path="M 1.875E-6 2.22222E-6 L 1.875E-6 0.03541 " pathEditMode="relative" rAng="0" ptsTypes="AA">
                                      <p:cBhvr>
                                        <p:cTn id="25"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6B116AB-B28B-B151-1D5C-BE7AC7A4A721}"/>
              </a:ext>
            </a:extLst>
          </p:cNvPr>
          <p:cNvSpPr>
            <a:spLocks noGrp="1"/>
          </p:cNvSpPr>
          <p:nvPr>
            <p:ph type="title"/>
          </p:nvPr>
        </p:nvSpPr>
        <p:spPr>
          <a:xfrm>
            <a:off x="588263" y="-896587"/>
            <a:ext cx="11018520" cy="553998"/>
          </a:xfrm>
        </p:spPr>
        <p:txBody>
          <a:bodyPr/>
          <a:lstStyle/>
          <a:p>
            <a:r>
              <a:rPr lang="en-US"/>
              <a:t>Quote</a:t>
            </a:r>
          </a:p>
        </p:txBody>
      </p:sp>
      <p:pic>
        <p:nvPicPr>
          <p:cNvPr id="3" name="Picture 2" descr="5 Ribbons are flowing from the bottom to the top of the page">
            <a:extLst>
              <a:ext uri="{FF2B5EF4-FFF2-40B4-BE49-F238E27FC236}">
                <a16:creationId xmlns:a16="http://schemas.microsoft.com/office/drawing/2014/main" id="{A4BC16CA-31CC-4EF4-7E23-7A828671441D}"/>
              </a:ext>
            </a:extLst>
          </p:cNvPr>
          <p:cNvPicPr>
            <a:picLocks noChangeAspect="1"/>
          </p:cNvPicPr>
          <p:nvPr/>
        </p:nvPicPr>
        <p:blipFill rotWithShape="1">
          <a:blip r:embed="rId3"/>
          <a:srcRect l="45027" b="13876"/>
          <a:stretch/>
        </p:blipFill>
        <p:spPr>
          <a:xfrm>
            <a:off x="4410075" y="0"/>
            <a:ext cx="7781925" cy="6858000"/>
          </a:xfrm>
          <a:prstGeom prst="rect">
            <a:avLst/>
          </a:prstGeom>
        </p:spPr>
      </p:pic>
      <p:sp>
        <p:nvSpPr>
          <p:cNvPr id="6" name="Title 1">
            <a:extLst>
              <a:ext uri="{FF2B5EF4-FFF2-40B4-BE49-F238E27FC236}">
                <a16:creationId xmlns:a16="http://schemas.microsoft.com/office/drawing/2014/main" id="{B5FD5C25-4C89-E59F-BDC3-EE06504812FF}"/>
              </a:ext>
            </a:extLst>
          </p:cNvPr>
          <p:cNvSpPr txBox="1">
            <a:spLocks/>
          </p:cNvSpPr>
          <p:nvPr/>
        </p:nvSpPr>
        <p:spPr>
          <a:xfrm>
            <a:off x="420688" y="585788"/>
            <a:ext cx="3181350"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spc="0">
                <a:ln>
                  <a:noFill/>
                </a:ln>
                <a:gradFill>
                  <a:gsLst>
                    <a:gs pos="70000">
                      <a:srgbClr val="49C5B1"/>
                    </a:gs>
                    <a:gs pos="0">
                      <a:srgbClr val="8DE971"/>
                    </a:gs>
                  </a:gsLst>
                  <a:path path="circle">
                    <a:fillToRect l="100000" t="100000"/>
                  </a:path>
                </a:gradFill>
                <a:latin typeface="Segoe UI Semibold"/>
              </a:rPr>
              <a:t>Introducing Microsoft Fabric</a:t>
            </a:r>
            <a:endParaRPr lang="en-GB"/>
          </a:p>
        </p:txBody>
      </p:sp>
      <p:sp>
        <p:nvSpPr>
          <p:cNvPr id="7" name="Text Placeholder 2">
            <a:extLst>
              <a:ext uri="{FF2B5EF4-FFF2-40B4-BE49-F238E27FC236}">
                <a16:creationId xmlns:a16="http://schemas.microsoft.com/office/drawing/2014/main" id="{9488894F-3E38-716A-E2E1-F95EFFBFAF58}"/>
              </a:ext>
            </a:extLst>
          </p:cNvPr>
          <p:cNvSpPr txBox="1">
            <a:spLocks/>
          </p:cNvSpPr>
          <p:nvPr/>
        </p:nvSpPr>
        <p:spPr>
          <a:xfrm>
            <a:off x="369887" y="2605314"/>
            <a:ext cx="3824741" cy="359175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600">
                <a:ea typeface="+mn-lt"/>
                <a:cs typeface="+mn-lt"/>
              </a:rPr>
              <a:t>Microsoft Fabric enables you to manage your data in one place with a suite of analytics experiences that work together seamlessly, including: </a:t>
            </a:r>
            <a:endParaRPr lang="en-US"/>
          </a:p>
          <a:p>
            <a:pPr lvl="1">
              <a:spcAft>
                <a:spcPts val="600"/>
              </a:spcAft>
            </a:pPr>
            <a:r>
              <a:rPr lang="en-US" sz="1600">
                <a:latin typeface="Segoe UI"/>
                <a:cs typeface="Segoe UI"/>
              </a:rPr>
              <a:t>Data Factory</a:t>
            </a:r>
          </a:p>
          <a:p>
            <a:pPr lvl="1">
              <a:spcAft>
                <a:spcPts val="600"/>
              </a:spcAft>
            </a:pPr>
            <a:r>
              <a:rPr lang="en-US" sz="1600">
                <a:latin typeface="Segoe UI"/>
                <a:cs typeface="Segoe UI"/>
              </a:rPr>
              <a:t>Synapse Data Engineering</a:t>
            </a:r>
          </a:p>
          <a:p>
            <a:pPr lvl="1">
              <a:spcAft>
                <a:spcPts val="600"/>
              </a:spcAft>
            </a:pPr>
            <a:r>
              <a:rPr lang="en-US" sz="1600">
                <a:latin typeface="Segoe UI"/>
                <a:cs typeface="Segoe UI"/>
              </a:rPr>
              <a:t>Synapse Data Warehouse</a:t>
            </a:r>
          </a:p>
          <a:p>
            <a:pPr lvl="1">
              <a:spcAft>
                <a:spcPts val="600"/>
              </a:spcAft>
            </a:pPr>
            <a:r>
              <a:rPr lang="en-US" sz="1600">
                <a:latin typeface="Segoe UI"/>
                <a:cs typeface="Segoe UI"/>
              </a:rPr>
              <a:t>Synapse Data Science</a:t>
            </a:r>
          </a:p>
          <a:p>
            <a:pPr lvl="1">
              <a:spcAft>
                <a:spcPts val="600"/>
              </a:spcAft>
            </a:pPr>
            <a:r>
              <a:rPr lang="en-US" sz="1600">
                <a:latin typeface="Segoe UI"/>
                <a:cs typeface="Segoe UI"/>
              </a:rPr>
              <a:t>Synapse Real-Time Analytics</a:t>
            </a:r>
          </a:p>
          <a:p>
            <a:pPr lvl="1">
              <a:spcAft>
                <a:spcPts val="600"/>
              </a:spcAft>
            </a:pPr>
            <a:r>
              <a:rPr lang="en-US" sz="1600">
                <a:latin typeface="Segoe UI"/>
                <a:cs typeface="Segoe UI"/>
              </a:rPr>
              <a:t>Power BI </a:t>
            </a:r>
          </a:p>
          <a:p>
            <a:pPr lvl="1">
              <a:spcAft>
                <a:spcPts val="600"/>
              </a:spcAft>
            </a:pPr>
            <a:r>
              <a:rPr lang="en-US" sz="1600">
                <a:latin typeface="Segoe UI"/>
                <a:cs typeface="Segoe UI"/>
              </a:rPr>
              <a:t>Data Activator</a:t>
            </a:r>
          </a:p>
        </p:txBody>
      </p:sp>
      <p:pic>
        <p:nvPicPr>
          <p:cNvPr id="8" name="Picture 7">
            <a:extLst>
              <a:ext uri="{FF2B5EF4-FFF2-40B4-BE49-F238E27FC236}">
                <a16:creationId xmlns:a16="http://schemas.microsoft.com/office/drawing/2014/main" id="{DD205439-5C83-00E4-1A60-0E0F79716AB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450297" y="1240333"/>
            <a:ext cx="7701480" cy="4377333"/>
          </a:xfrm>
          <a:prstGeom prst="rect">
            <a:avLst/>
          </a:prstGeom>
        </p:spPr>
      </p:pic>
    </p:spTree>
    <p:extLst>
      <p:ext uri="{BB962C8B-B14F-4D97-AF65-F5344CB8AC3E}">
        <p14:creationId xmlns:p14="http://schemas.microsoft.com/office/powerpoint/2010/main" val="452303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5146-7D1B-FF7A-5045-8B9A973B1633}"/>
              </a:ext>
            </a:extLst>
          </p:cNvPr>
          <p:cNvSpPr>
            <a:spLocks noGrp="1"/>
          </p:cNvSpPr>
          <p:nvPr>
            <p:ph type="title"/>
          </p:nvPr>
        </p:nvSpPr>
        <p:spPr>
          <a:xfrm>
            <a:off x="584200" y="457200"/>
            <a:ext cx="5508419" cy="618631"/>
          </a:xfrm>
        </p:spPr>
        <p:txBody>
          <a:bodyPr/>
          <a:lstStyle/>
          <a:p>
            <a:r>
              <a:rPr lang="en-US" sz="3600"/>
              <a:t>Patterns over time</a:t>
            </a:r>
          </a:p>
        </p:txBody>
      </p:sp>
      <p:grpSp>
        <p:nvGrpSpPr>
          <p:cNvPr id="208" name="Group 207" descr="Greater than &#10;a threshold&#10;“Alert me when the number of support calls exceeds 100 on any given day.”&#10;">
            <a:extLst>
              <a:ext uri="{FF2B5EF4-FFF2-40B4-BE49-F238E27FC236}">
                <a16:creationId xmlns:a16="http://schemas.microsoft.com/office/drawing/2014/main" id="{1DD7F2C3-A531-A435-E37F-8F6D0B352280}"/>
              </a:ext>
            </a:extLst>
          </p:cNvPr>
          <p:cNvGrpSpPr/>
          <p:nvPr/>
        </p:nvGrpSpPr>
        <p:grpSpPr>
          <a:xfrm>
            <a:off x="1028691" y="1249959"/>
            <a:ext cx="2387579" cy="2387579"/>
            <a:chOff x="457200" y="1463040"/>
            <a:chExt cx="2651760" cy="2651760"/>
          </a:xfrm>
        </p:grpSpPr>
        <p:sp>
          <p:nvSpPr>
            <p:cNvPr id="209" name="Rounded Rectangle 4" descr="Greater than &#10;a threshold&#10;">
              <a:extLst>
                <a:ext uri="{FF2B5EF4-FFF2-40B4-BE49-F238E27FC236}">
                  <a16:creationId xmlns:a16="http://schemas.microsoft.com/office/drawing/2014/main" id="{FBFC0593-EC27-E12C-149A-A51770DC7391}"/>
                </a:ext>
              </a:extLst>
            </p:cNvPr>
            <p:cNvSpPr/>
            <p:nvPr/>
          </p:nvSpPr>
          <p:spPr>
            <a:xfrm>
              <a:off x="457200" y="1463040"/>
              <a:ext cx="2651760" cy="2651760"/>
            </a:xfrm>
            <a:prstGeom prst="roundRect">
              <a:avLst>
                <a:gd name="adj" fmla="val 3199"/>
              </a:avLst>
            </a:prstGeom>
            <a:solidFill>
              <a:srgbClr val="FFFFFF"/>
            </a:solidFill>
            <a:ln w="12700">
              <a:noFill/>
            </a:ln>
            <a:effectLst>
              <a:outerShdw blurRad="50800" dist="38100" dir="2700000" algn="tl" rotWithShape="0">
                <a:prstClr val="black">
                  <a:alpha val="40000"/>
                </a:prstClr>
              </a:outerShdw>
            </a:effectLst>
            <a:scene3d>
              <a:camera prst="orthographicFront">
                <a:rot lat="0" lon="0" rev="0"/>
              </a:camera>
              <a:lightRig rig="twoPt" dir="tl"/>
            </a:scene3d>
            <a:sp3d prstMaterial="flat">
              <a:bevelT w="19050" h="31750" prst="coolSlant"/>
            </a:sp3d>
          </p:spPr>
          <p:txBody>
            <a:bodyPr rot="0" spcFirstLastPara="0" vertOverflow="overflow" horzOverflow="overflow" vert="horz" wrap="square" lIns="164661" tIns="164661" rIns="164661" bIns="164661" numCol="1" spcCol="0" rtlCol="0" fromWordArt="0" anchor="t" anchorCtr="0" forceAA="0" compatLnSpc="1">
              <a:prstTxWarp prst="textNoShape">
                <a:avLst/>
              </a:prstTxWarp>
              <a:noAutofit/>
            </a:bodyPr>
            <a:lstStyle/>
            <a:p>
              <a:pPr marL="0" marR="0" lvl="0" indent="0" algn="l" defTabSz="246998" rtl="0" eaLnBrk="1" fontAlgn="auto" latinLnBrk="0" hangingPunct="1">
                <a:lnSpc>
                  <a:spcPct val="130000"/>
                </a:lnSpc>
                <a:spcBef>
                  <a:spcPts val="810"/>
                </a:spcBef>
                <a:spcAft>
                  <a:spcPts val="540"/>
                </a:spcAft>
                <a:buClrTx/>
                <a:buSzTx/>
                <a:buFontTx/>
                <a:buNone/>
                <a:tabLst/>
                <a:defRPr/>
              </a:pPr>
              <a:r>
                <a:rPr kumimoji="0" lang="en-US" sz="1261"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Greater than </a:t>
              </a:r>
              <a:br>
                <a:rPr kumimoji="0" lang="en-US" sz="1261"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261"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 threshold</a:t>
              </a:r>
            </a:p>
            <a:p>
              <a:pPr marL="0" marR="0" lvl="0" indent="0" algn="l" defTabSz="246998" rtl="0" eaLnBrk="1" fontAlgn="auto" latinLnBrk="0" hangingPunct="1">
                <a:lnSpc>
                  <a:spcPct val="130000"/>
                </a:lnSpc>
                <a:spcBef>
                  <a:spcPts val="810"/>
                </a:spcBef>
                <a:spcAft>
                  <a:spcPts val="0"/>
                </a:spcAft>
                <a:buClrTx/>
                <a:buSzTx/>
                <a:buFontTx/>
                <a:buNone/>
                <a:tabLst/>
                <a:defRPr/>
              </a:pPr>
              <a:r>
                <a:rPr kumimoji="0" lang="en-US" sz="1261"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“Alert me when the number of support calls exceeds 100 on any given day.”</a:t>
              </a:r>
            </a:p>
          </p:txBody>
        </p:sp>
        <p:grpSp>
          <p:nvGrpSpPr>
            <p:cNvPr id="210" name="Group 209">
              <a:extLst>
                <a:ext uri="{FF2B5EF4-FFF2-40B4-BE49-F238E27FC236}">
                  <a16:creationId xmlns:a16="http://schemas.microsoft.com/office/drawing/2014/main" id="{4F693466-A603-77F4-D5DA-8F7DD932296A}"/>
                </a:ext>
              </a:extLst>
            </p:cNvPr>
            <p:cNvGrpSpPr/>
            <p:nvPr/>
          </p:nvGrpSpPr>
          <p:grpSpPr>
            <a:xfrm>
              <a:off x="649080" y="3272458"/>
              <a:ext cx="2268000" cy="560520"/>
              <a:chOff x="649080" y="3399961"/>
              <a:chExt cx="2268000" cy="560520"/>
            </a:xfrm>
          </p:grpSpPr>
          <mc:AlternateContent xmlns:mc="http://schemas.openxmlformats.org/markup-compatibility/2006" xmlns:p14="http://schemas.microsoft.com/office/powerpoint/2010/main">
            <mc:Choice Requires="p14">
              <p:contentPart p14:bwMode="auto" r:id="rId3">
                <p14:nvContentPartPr>
                  <p14:cNvPr id="229" name="Ink 228">
                    <a:extLst>
                      <a:ext uri="{FF2B5EF4-FFF2-40B4-BE49-F238E27FC236}">
                        <a16:creationId xmlns:a16="http://schemas.microsoft.com/office/drawing/2014/main" id="{A8ED8CF5-5339-2F36-2E0F-9A6966CBF4A7}"/>
                      </a:ext>
                    </a:extLst>
                  </p14:cNvPr>
                  <p14:cNvContentPartPr/>
                  <p14:nvPr/>
                </p14:nvContentPartPr>
                <p14:xfrm>
                  <a:off x="649080" y="3399961"/>
                  <a:ext cx="2268000" cy="560520"/>
                </p14:xfrm>
              </p:contentPart>
            </mc:Choice>
            <mc:Fallback xmlns="">
              <p:pic>
                <p:nvPicPr>
                  <p:cNvPr id="229" name="Ink 228">
                    <a:extLst>
                      <a:ext uri="{FF2B5EF4-FFF2-40B4-BE49-F238E27FC236}">
                        <a16:creationId xmlns:a16="http://schemas.microsoft.com/office/drawing/2014/main" id="{A8ED8CF5-5339-2F36-2E0F-9A6966CBF4A7}"/>
                      </a:ext>
                    </a:extLst>
                  </p:cNvPr>
                  <p:cNvPicPr/>
                  <p:nvPr/>
                </p:nvPicPr>
                <p:blipFill>
                  <a:blip r:embed="rId4"/>
                  <a:stretch>
                    <a:fillRect/>
                  </a:stretch>
                </p:blipFill>
                <p:spPr>
                  <a:xfrm>
                    <a:off x="641883" y="3392770"/>
                    <a:ext cx="2281595" cy="574104"/>
                  </a:xfrm>
                  <a:prstGeom prst="rect">
                    <a:avLst/>
                  </a:prstGeom>
                </p:spPr>
              </p:pic>
            </mc:Fallback>
          </mc:AlternateContent>
          <p:cxnSp>
            <p:nvCxnSpPr>
              <p:cNvPr id="230" name="Straight Connector 229">
                <a:extLst>
                  <a:ext uri="{FF2B5EF4-FFF2-40B4-BE49-F238E27FC236}">
                    <a16:creationId xmlns:a16="http://schemas.microsoft.com/office/drawing/2014/main" id="{6EE8EE77-29BA-F0FC-9207-9576C38745B1}"/>
                  </a:ext>
                </a:extLst>
              </p:cNvPr>
              <p:cNvCxnSpPr/>
              <p:nvPr/>
            </p:nvCxnSpPr>
            <p:spPr>
              <a:xfrm>
                <a:off x="649080" y="3680221"/>
                <a:ext cx="2268000" cy="0"/>
              </a:xfrm>
              <a:prstGeom prst="line">
                <a:avLst/>
              </a:prstGeom>
              <a:noFill/>
              <a:ln w="12700" cap="flat" cmpd="sng" algn="ctr">
                <a:solidFill>
                  <a:srgbClr val="F14124"/>
                </a:solidFill>
                <a:prstDash val="dash"/>
              </a:ln>
              <a:effectLst/>
            </p:spPr>
          </p:cxnSp>
        </p:grpSp>
        <p:sp>
          <p:nvSpPr>
            <p:cNvPr id="211" name="Diamond 210">
              <a:extLst>
                <a:ext uri="{FF2B5EF4-FFF2-40B4-BE49-F238E27FC236}">
                  <a16:creationId xmlns:a16="http://schemas.microsoft.com/office/drawing/2014/main" id="{9637E6E8-5111-1E0B-3CD1-2F13FA5254AC}"/>
                </a:ext>
              </a:extLst>
            </p:cNvPr>
            <p:cNvSpPr/>
            <p:nvPr/>
          </p:nvSpPr>
          <p:spPr>
            <a:xfrm>
              <a:off x="963329" y="3506998"/>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12" name="Diamond 211">
              <a:extLst>
                <a:ext uri="{FF2B5EF4-FFF2-40B4-BE49-F238E27FC236}">
                  <a16:creationId xmlns:a16="http://schemas.microsoft.com/office/drawing/2014/main" id="{F8893D3B-0947-1C6A-0270-B626C49218E4}"/>
                </a:ext>
              </a:extLst>
            </p:cNvPr>
            <p:cNvSpPr/>
            <p:nvPr/>
          </p:nvSpPr>
          <p:spPr>
            <a:xfrm>
              <a:off x="1017291" y="3372526"/>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13" name="Diamond 212">
              <a:extLst>
                <a:ext uri="{FF2B5EF4-FFF2-40B4-BE49-F238E27FC236}">
                  <a16:creationId xmlns:a16="http://schemas.microsoft.com/office/drawing/2014/main" id="{398884E0-E2CE-AA2A-390E-2F851CD47640}"/>
                </a:ext>
              </a:extLst>
            </p:cNvPr>
            <p:cNvSpPr/>
            <p:nvPr/>
          </p:nvSpPr>
          <p:spPr>
            <a:xfrm>
              <a:off x="1071252" y="3461278"/>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14" name="Diamond 213">
              <a:extLst>
                <a:ext uri="{FF2B5EF4-FFF2-40B4-BE49-F238E27FC236}">
                  <a16:creationId xmlns:a16="http://schemas.microsoft.com/office/drawing/2014/main" id="{B4FD1AD4-49F7-4C4E-4C6A-62D8016F35EA}"/>
                </a:ext>
              </a:extLst>
            </p:cNvPr>
            <p:cNvSpPr/>
            <p:nvPr/>
          </p:nvSpPr>
          <p:spPr>
            <a:xfrm>
              <a:off x="1554016" y="3470505"/>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15" name="Diamond 214">
              <a:extLst>
                <a:ext uri="{FF2B5EF4-FFF2-40B4-BE49-F238E27FC236}">
                  <a16:creationId xmlns:a16="http://schemas.microsoft.com/office/drawing/2014/main" id="{0348BE97-58DB-5545-E207-9CEE8818ADB1}"/>
                </a:ext>
              </a:extLst>
            </p:cNvPr>
            <p:cNvSpPr/>
            <p:nvPr/>
          </p:nvSpPr>
          <p:spPr>
            <a:xfrm>
              <a:off x="1636615" y="3396026"/>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16" name="Diamond 215">
              <a:extLst>
                <a:ext uri="{FF2B5EF4-FFF2-40B4-BE49-F238E27FC236}">
                  <a16:creationId xmlns:a16="http://schemas.microsoft.com/office/drawing/2014/main" id="{0561B202-C0CA-DA8F-E8AC-5412CFC6E1C9}"/>
                </a:ext>
              </a:extLst>
            </p:cNvPr>
            <p:cNvSpPr/>
            <p:nvPr/>
          </p:nvSpPr>
          <p:spPr>
            <a:xfrm>
              <a:off x="1719214" y="3341080"/>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17" name="Diamond 216">
              <a:extLst>
                <a:ext uri="{FF2B5EF4-FFF2-40B4-BE49-F238E27FC236}">
                  <a16:creationId xmlns:a16="http://schemas.microsoft.com/office/drawing/2014/main" id="{B043480F-AE86-50EB-AD0C-A8B9EC9628F0}"/>
                </a:ext>
              </a:extLst>
            </p:cNvPr>
            <p:cNvSpPr/>
            <p:nvPr/>
          </p:nvSpPr>
          <p:spPr>
            <a:xfrm>
              <a:off x="1801813" y="3369838"/>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18" name="Diamond 217">
              <a:extLst>
                <a:ext uri="{FF2B5EF4-FFF2-40B4-BE49-F238E27FC236}">
                  <a16:creationId xmlns:a16="http://schemas.microsoft.com/office/drawing/2014/main" id="{08A6F81C-2D20-AD55-FFF5-8FF691D0F8EC}"/>
                </a:ext>
              </a:extLst>
            </p:cNvPr>
            <p:cNvSpPr/>
            <p:nvPr/>
          </p:nvSpPr>
          <p:spPr>
            <a:xfrm>
              <a:off x="1884412" y="3432520"/>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19" name="Diamond 218">
              <a:extLst>
                <a:ext uri="{FF2B5EF4-FFF2-40B4-BE49-F238E27FC236}">
                  <a16:creationId xmlns:a16="http://schemas.microsoft.com/office/drawing/2014/main" id="{B37F3BFD-807E-04CB-A522-1E179CDD9837}"/>
                </a:ext>
              </a:extLst>
            </p:cNvPr>
            <p:cNvSpPr/>
            <p:nvPr/>
          </p:nvSpPr>
          <p:spPr>
            <a:xfrm>
              <a:off x="1967013" y="3470505"/>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20" name="Diamond 219">
              <a:extLst>
                <a:ext uri="{FF2B5EF4-FFF2-40B4-BE49-F238E27FC236}">
                  <a16:creationId xmlns:a16="http://schemas.microsoft.com/office/drawing/2014/main" id="{12696805-A3BF-E050-C37D-01678F5E93B7}"/>
                </a:ext>
              </a:extLst>
            </p:cNvPr>
            <p:cNvSpPr/>
            <p:nvPr/>
          </p:nvSpPr>
          <p:spPr>
            <a:xfrm>
              <a:off x="2195613" y="3479658"/>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21" name="Diamond 220">
              <a:extLst>
                <a:ext uri="{FF2B5EF4-FFF2-40B4-BE49-F238E27FC236}">
                  <a16:creationId xmlns:a16="http://schemas.microsoft.com/office/drawing/2014/main" id="{3FE13CAA-1FC3-521F-7F39-87ECC2A35657}"/>
                </a:ext>
              </a:extLst>
            </p:cNvPr>
            <p:cNvSpPr/>
            <p:nvPr/>
          </p:nvSpPr>
          <p:spPr>
            <a:xfrm>
              <a:off x="2250249" y="3378992"/>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22" name="Diamond 221">
              <a:extLst>
                <a:ext uri="{FF2B5EF4-FFF2-40B4-BE49-F238E27FC236}">
                  <a16:creationId xmlns:a16="http://schemas.microsoft.com/office/drawing/2014/main" id="{56354E44-A971-EFE1-F21B-BFFE6AB21D08}"/>
                </a:ext>
              </a:extLst>
            </p:cNvPr>
            <p:cNvSpPr/>
            <p:nvPr/>
          </p:nvSpPr>
          <p:spPr>
            <a:xfrm>
              <a:off x="2414156" y="3441746"/>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23" name="Diamond 222">
              <a:extLst>
                <a:ext uri="{FF2B5EF4-FFF2-40B4-BE49-F238E27FC236}">
                  <a16:creationId xmlns:a16="http://schemas.microsoft.com/office/drawing/2014/main" id="{031DFA15-CAF1-5D5D-00FD-9358D1744AD2}"/>
                </a:ext>
              </a:extLst>
            </p:cNvPr>
            <p:cNvSpPr/>
            <p:nvPr/>
          </p:nvSpPr>
          <p:spPr>
            <a:xfrm>
              <a:off x="2463228" y="3346332"/>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24" name="Diamond 223">
              <a:extLst>
                <a:ext uri="{FF2B5EF4-FFF2-40B4-BE49-F238E27FC236}">
                  <a16:creationId xmlns:a16="http://schemas.microsoft.com/office/drawing/2014/main" id="{81BC87F6-2655-01E9-986C-50697478174F}"/>
                </a:ext>
              </a:extLst>
            </p:cNvPr>
            <p:cNvSpPr/>
            <p:nvPr/>
          </p:nvSpPr>
          <p:spPr>
            <a:xfrm>
              <a:off x="2512300" y="3240280"/>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25" name="Diamond 224">
              <a:extLst>
                <a:ext uri="{FF2B5EF4-FFF2-40B4-BE49-F238E27FC236}">
                  <a16:creationId xmlns:a16="http://schemas.microsoft.com/office/drawing/2014/main" id="{72E1A01F-BB4D-F7C7-37C9-6E81B82BD742}"/>
                </a:ext>
              </a:extLst>
            </p:cNvPr>
            <p:cNvSpPr/>
            <p:nvPr/>
          </p:nvSpPr>
          <p:spPr>
            <a:xfrm>
              <a:off x="2561373" y="3440662"/>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26" name="Diamond 225">
              <a:extLst>
                <a:ext uri="{FF2B5EF4-FFF2-40B4-BE49-F238E27FC236}">
                  <a16:creationId xmlns:a16="http://schemas.microsoft.com/office/drawing/2014/main" id="{8F2638B2-2A18-D20B-EBB5-01597B132021}"/>
                </a:ext>
              </a:extLst>
            </p:cNvPr>
            <p:cNvSpPr/>
            <p:nvPr/>
          </p:nvSpPr>
          <p:spPr>
            <a:xfrm>
              <a:off x="2688476" y="3506998"/>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27" name="Diamond 226">
              <a:extLst>
                <a:ext uri="{FF2B5EF4-FFF2-40B4-BE49-F238E27FC236}">
                  <a16:creationId xmlns:a16="http://schemas.microsoft.com/office/drawing/2014/main" id="{0CF90D60-36F8-0875-7EDF-FAA211A2C1EB}"/>
                </a:ext>
              </a:extLst>
            </p:cNvPr>
            <p:cNvSpPr/>
            <p:nvPr/>
          </p:nvSpPr>
          <p:spPr>
            <a:xfrm>
              <a:off x="2743196" y="3405250"/>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28" name="Diamond 227">
              <a:extLst>
                <a:ext uri="{FF2B5EF4-FFF2-40B4-BE49-F238E27FC236}">
                  <a16:creationId xmlns:a16="http://schemas.microsoft.com/office/drawing/2014/main" id="{28FFDA24-BC85-0CAC-AFEB-7C3044A30C91}"/>
                </a:ext>
              </a:extLst>
            </p:cNvPr>
            <p:cNvSpPr/>
            <p:nvPr/>
          </p:nvSpPr>
          <p:spPr>
            <a:xfrm>
              <a:off x="2304885" y="3483217"/>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grpSp>
      <p:grpSp>
        <p:nvGrpSpPr>
          <p:cNvPr id="231" name="Group 230" descr="Crosses above &#10;a threshold&#10;“Alert an account manager upon any invoice becoming 10 days overdue.”&#10;&#10;">
            <a:extLst>
              <a:ext uri="{FF2B5EF4-FFF2-40B4-BE49-F238E27FC236}">
                <a16:creationId xmlns:a16="http://schemas.microsoft.com/office/drawing/2014/main" id="{FD179659-6E46-3ED5-8613-E393834927F7}"/>
              </a:ext>
            </a:extLst>
          </p:cNvPr>
          <p:cNvGrpSpPr/>
          <p:nvPr/>
        </p:nvGrpSpPr>
        <p:grpSpPr>
          <a:xfrm>
            <a:off x="3580931" y="1249959"/>
            <a:ext cx="2387579" cy="2387579"/>
            <a:chOff x="3291840" y="1463040"/>
            <a:chExt cx="2651760" cy="2651760"/>
          </a:xfrm>
        </p:grpSpPr>
        <p:sp>
          <p:nvSpPr>
            <p:cNvPr id="232" name="Rounded Rectangle 5">
              <a:extLst>
                <a:ext uri="{FF2B5EF4-FFF2-40B4-BE49-F238E27FC236}">
                  <a16:creationId xmlns:a16="http://schemas.microsoft.com/office/drawing/2014/main" id="{29DB93C3-A498-78E4-2BD8-2372CCF7A92F}"/>
                </a:ext>
              </a:extLst>
            </p:cNvPr>
            <p:cNvSpPr/>
            <p:nvPr/>
          </p:nvSpPr>
          <p:spPr>
            <a:xfrm>
              <a:off x="3291840" y="1463040"/>
              <a:ext cx="2651760" cy="2651760"/>
            </a:xfrm>
            <a:prstGeom prst="roundRect">
              <a:avLst>
                <a:gd name="adj" fmla="val 3199"/>
              </a:avLst>
            </a:prstGeom>
            <a:solidFill>
              <a:srgbClr val="FFFFFF"/>
            </a:solidFill>
            <a:ln w="12700">
              <a:noFill/>
            </a:ln>
            <a:effectLst>
              <a:outerShdw blurRad="50800" dist="38100" dir="2700000" algn="tl" rotWithShape="0">
                <a:prstClr val="black">
                  <a:alpha val="40000"/>
                </a:prstClr>
              </a:outerShdw>
            </a:effectLst>
            <a:scene3d>
              <a:camera prst="orthographicFront">
                <a:rot lat="0" lon="0" rev="0"/>
              </a:camera>
              <a:lightRig rig="twoPt" dir="tl"/>
            </a:scene3d>
            <a:sp3d prstMaterial="flat">
              <a:bevelT w="19050" h="31750" prst="coolSlant"/>
            </a:sp3d>
          </p:spPr>
          <p:txBody>
            <a:bodyPr rot="0" spcFirstLastPara="0" vertOverflow="overflow" horzOverflow="overflow" vert="horz" wrap="square" lIns="164661" tIns="164661" rIns="164661" bIns="164661" numCol="1" spcCol="0" rtlCol="0" fromWordArt="0" anchor="t" anchorCtr="0" forceAA="0" compatLnSpc="1">
              <a:prstTxWarp prst="textNoShape">
                <a:avLst/>
              </a:prstTxWarp>
              <a:noAutofit/>
            </a:bodyPr>
            <a:lstStyle/>
            <a:p>
              <a:pPr marL="0" marR="0" lvl="0" indent="0" algn="l" defTabSz="246998" rtl="0" eaLnBrk="1" fontAlgn="auto" latinLnBrk="0" hangingPunct="1">
                <a:lnSpc>
                  <a:spcPct val="130000"/>
                </a:lnSpc>
                <a:spcBef>
                  <a:spcPts val="810"/>
                </a:spcBef>
                <a:spcAft>
                  <a:spcPts val="540"/>
                </a:spcAft>
                <a:buClrTx/>
                <a:buSzTx/>
                <a:buFontTx/>
                <a:buNone/>
                <a:tabLst/>
                <a:defRPr/>
              </a:pPr>
              <a:r>
                <a:rPr kumimoji="0" lang="en-US" sz="1261"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Crosses above </a:t>
              </a:r>
              <a:br>
                <a:rPr kumimoji="0" lang="en-US" sz="1261"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261"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 threshold</a:t>
              </a:r>
            </a:p>
            <a:p>
              <a:pPr marL="0" marR="0" lvl="0" indent="0" algn="l" defTabSz="246998" rtl="0" eaLnBrk="1" fontAlgn="auto" latinLnBrk="0" hangingPunct="1">
                <a:lnSpc>
                  <a:spcPct val="130000"/>
                </a:lnSpc>
                <a:spcBef>
                  <a:spcPts val="810"/>
                </a:spcBef>
                <a:spcAft>
                  <a:spcPts val="0"/>
                </a:spcAft>
                <a:buClrTx/>
                <a:buSzTx/>
                <a:buFontTx/>
                <a:buNone/>
                <a:tabLst/>
                <a:defRPr/>
              </a:pPr>
              <a:r>
                <a:rPr kumimoji="0" lang="en-US" sz="1261"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“Alert an account manager upon any invoice becoming 10 days overdue.”</a:t>
              </a:r>
            </a:p>
          </p:txBody>
        </p:sp>
        <p:grpSp>
          <p:nvGrpSpPr>
            <p:cNvPr id="233" name="Group 232">
              <a:extLst>
                <a:ext uri="{FF2B5EF4-FFF2-40B4-BE49-F238E27FC236}">
                  <a16:creationId xmlns:a16="http://schemas.microsoft.com/office/drawing/2014/main" id="{D5A06FD9-D501-A207-479D-B156C8663C86}"/>
                </a:ext>
              </a:extLst>
            </p:cNvPr>
            <p:cNvGrpSpPr/>
            <p:nvPr/>
          </p:nvGrpSpPr>
          <p:grpSpPr>
            <a:xfrm>
              <a:off x="3483720" y="3272458"/>
              <a:ext cx="2268000" cy="560520"/>
              <a:chOff x="3460274" y="3404881"/>
              <a:chExt cx="2268000" cy="560520"/>
            </a:xfrm>
          </p:grpSpPr>
          <mc:AlternateContent xmlns:mc="http://schemas.openxmlformats.org/markup-compatibility/2006" xmlns:p14="http://schemas.microsoft.com/office/powerpoint/2010/main">
            <mc:Choice Requires="p14">
              <p:contentPart p14:bwMode="auto" r:id="rId5">
                <p14:nvContentPartPr>
                  <p14:cNvPr id="239" name="Ink 238">
                    <a:extLst>
                      <a:ext uri="{FF2B5EF4-FFF2-40B4-BE49-F238E27FC236}">
                        <a16:creationId xmlns:a16="http://schemas.microsoft.com/office/drawing/2014/main" id="{AEBC7453-1223-582D-7EA7-0D2B1E3FF664}"/>
                      </a:ext>
                    </a:extLst>
                  </p14:cNvPr>
                  <p14:cNvContentPartPr/>
                  <p14:nvPr/>
                </p14:nvContentPartPr>
                <p14:xfrm>
                  <a:off x="3460274" y="3404881"/>
                  <a:ext cx="2268000" cy="560520"/>
                </p14:xfrm>
              </p:contentPart>
            </mc:Choice>
            <mc:Fallback xmlns="">
              <p:pic>
                <p:nvPicPr>
                  <p:cNvPr id="239" name="Ink 238">
                    <a:extLst>
                      <a:ext uri="{FF2B5EF4-FFF2-40B4-BE49-F238E27FC236}">
                        <a16:creationId xmlns:a16="http://schemas.microsoft.com/office/drawing/2014/main" id="{AEBC7453-1223-582D-7EA7-0D2B1E3FF664}"/>
                      </a:ext>
                    </a:extLst>
                  </p:cNvPr>
                  <p:cNvPicPr/>
                  <p:nvPr/>
                </p:nvPicPr>
                <p:blipFill>
                  <a:blip r:embed="rId4"/>
                  <a:stretch>
                    <a:fillRect/>
                  </a:stretch>
                </p:blipFill>
                <p:spPr>
                  <a:xfrm>
                    <a:off x="3453077" y="3397690"/>
                    <a:ext cx="2281595" cy="574104"/>
                  </a:xfrm>
                  <a:prstGeom prst="rect">
                    <a:avLst/>
                  </a:prstGeom>
                </p:spPr>
              </p:pic>
            </mc:Fallback>
          </mc:AlternateContent>
          <p:cxnSp>
            <p:nvCxnSpPr>
              <p:cNvPr id="240" name="Straight Connector 239">
                <a:extLst>
                  <a:ext uri="{FF2B5EF4-FFF2-40B4-BE49-F238E27FC236}">
                    <a16:creationId xmlns:a16="http://schemas.microsoft.com/office/drawing/2014/main" id="{FCB0231D-89B2-FAED-8B19-F7AD143BFA57}"/>
                  </a:ext>
                </a:extLst>
              </p:cNvPr>
              <p:cNvCxnSpPr/>
              <p:nvPr/>
            </p:nvCxnSpPr>
            <p:spPr>
              <a:xfrm>
                <a:off x="3460274" y="3685141"/>
                <a:ext cx="2268000" cy="0"/>
              </a:xfrm>
              <a:prstGeom prst="line">
                <a:avLst/>
              </a:prstGeom>
              <a:noFill/>
              <a:ln w="12700" cap="flat" cmpd="sng" algn="ctr">
                <a:solidFill>
                  <a:srgbClr val="F14124"/>
                </a:solidFill>
                <a:prstDash val="dash"/>
              </a:ln>
              <a:effectLst/>
            </p:spPr>
          </p:cxnSp>
        </p:grpSp>
        <p:sp>
          <p:nvSpPr>
            <p:cNvPr id="234" name="Diamond 233">
              <a:extLst>
                <a:ext uri="{FF2B5EF4-FFF2-40B4-BE49-F238E27FC236}">
                  <a16:creationId xmlns:a16="http://schemas.microsoft.com/office/drawing/2014/main" id="{1EA0DFF7-58E6-47FE-35D3-1497CA8F577D}"/>
                </a:ext>
              </a:extLst>
            </p:cNvPr>
            <p:cNvSpPr/>
            <p:nvPr/>
          </p:nvSpPr>
          <p:spPr>
            <a:xfrm>
              <a:off x="3812218" y="3505234"/>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35" name="Diamond 234">
              <a:extLst>
                <a:ext uri="{FF2B5EF4-FFF2-40B4-BE49-F238E27FC236}">
                  <a16:creationId xmlns:a16="http://schemas.microsoft.com/office/drawing/2014/main" id="{EC766ECC-57CF-95A3-D746-81278154B051}"/>
                </a:ext>
              </a:extLst>
            </p:cNvPr>
            <p:cNvSpPr/>
            <p:nvPr/>
          </p:nvSpPr>
          <p:spPr>
            <a:xfrm>
              <a:off x="4395234" y="3505234"/>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36" name="Diamond 235">
              <a:extLst>
                <a:ext uri="{FF2B5EF4-FFF2-40B4-BE49-F238E27FC236}">
                  <a16:creationId xmlns:a16="http://schemas.microsoft.com/office/drawing/2014/main" id="{F1B945F2-189B-EB58-2832-0E2F7B83B35A}"/>
                </a:ext>
              </a:extLst>
            </p:cNvPr>
            <p:cNvSpPr/>
            <p:nvPr/>
          </p:nvSpPr>
          <p:spPr>
            <a:xfrm>
              <a:off x="5005116" y="3505234"/>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37" name="Diamond 236">
              <a:extLst>
                <a:ext uri="{FF2B5EF4-FFF2-40B4-BE49-F238E27FC236}">
                  <a16:creationId xmlns:a16="http://schemas.microsoft.com/office/drawing/2014/main" id="{0413CF29-B558-8B10-EC6F-6DA012C9F5BA}"/>
                </a:ext>
              </a:extLst>
            </p:cNvPr>
            <p:cNvSpPr/>
            <p:nvPr/>
          </p:nvSpPr>
          <p:spPr>
            <a:xfrm>
              <a:off x="5210151" y="3505234"/>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38" name="Diamond 237">
              <a:extLst>
                <a:ext uri="{FF2B5EF4-FFF2-40B4-BE49-F238E27FC236}">
                  <a16:creationId xmlns:a16="http://schemas.microsoft.com/office/drawing/2014/main" id="{A9424022-590E-CCE7-FF4C-BF1EC0AD1021}"/>
                </a:ext>
              </a:extLst>
            </p:cNvPr>
            <p:cNvSpPr/>
            <p:nvPr/>
          </p:nvSpPr>
          <p:spPr>
            <a:xfrm>
              <a:off x="5517036" y="3505234"/>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grpSp>
      <p:grpSp>
        <p:nvGrpSpPr>
          <p:cNvPr id="241" name="Group 240" descr="Crosses above and &#10;stays above&#10;“File a ticket upon any freezer crossing and staying above 32F for 15 minutes.”&#10;">
            <a:extLst>
              <a:ext uri="{FF2B5EF4-FFF2-40B4-BE49-F238E27FC236}">
                <a16:creationId xmlns:a16="http://schemas.microsoft.com/office/drawing/2014/main" id="{4DD74DE4-3119-0B05-63C1-D0EE7D573DD8}"/>
              </a:ext>
            </a:extLst>
          </p:cNvPr>
          <p:cNvGrpSpPr/>
          <p:nvPr/>
        </p:nvGrpSpPr>
        <p:grpSpPr>
          <a:xfrm>
            <a:off x="6133170" y="1249959"/>
            <a:ext cx="2387579" cy="2387579"/>
            <a:chOff x="6126480" y="1463040"/>
            <a:chExt cx="2651760" cy="2651760"/>
          </a:xfrm>
        </p:grpSpPr>
        <p:sp>
          <p:nvSpPr>
            <p:cNvPr id="242" name="Rounded Rectangle 6">
              <a:extLst>
                <a:ext uri="{FF2B5EF4-FFF2-40B4-BE49-F238E27FC236}">
                  <a16:creationId xmlns:a16="http://schemas.microsoft.com/office/drawing/2014/main" id="{9D8078E5-1D9D-004A-C047-7F944E683CB4}"/>
                </a:ext>
              </a:extLst>
            </p:cNvPr>
            <p:cNvSpPr/>
            <p:nvPr/>
          </p:nvSpPr>
          <p:spPr>
            <a:xfrm>
              <a:off x="6126480" y="1463040"/>
              <a:ext cx="2651760" cy="2651760"/>
            </a:xfrm>
            <a:prstGeom prst="roundRect">
              <a:avLst>
                <a:gd name="adj" fmla="val 3199"/>
              </a:avLst>
            </a:prstGeom>
            <a:solidFill>
              <a:srgbClr val="FFFFFF"/>
            </a:solidFill>
            <a:ln w="12700">
              <a:noFill/>
            </a:ln>
            <a:effectLst>
              <a:outerShdw blurRad="50800" dist="38100" dir="2700000" algn="tl" rotWithShape="0">
                <a:prstClr val="black">
                  <a:alpha val="40000"/>
                </a:prstClr>
              </a:outerShdw>
            </a:effectLst>
            <a:scene3d>
              <a:camera prst="orthographicFront">
                <a:rot lat="0" lon="0" rev="0"/>
              </a:camera>
              <a:lightRig rig="twoPt" dir="tl"/>
            </a:scene3d>
            <a:sp3d prstMaterial="flat">
              <a:bevelT w="19050" h="31750" prst="coolSlant"/>
            </a:sp3d>
          </p:spPr>
          <p:txBody>
            <a:bodyPr rot="0" spcFirstLastPara="0" vertOverflow="overflow" horzOverflow="overflow" vert="horz" wrap="square" lIns="164661" tIns="164661" rIns="164661" bIns="164661" numCol="1" spcCol="0" rtlCol="0" fromWordArt="0" anchor="t" anchorCtr="0" forceAA="0" compatLnSpc="1">
              <a:prstTxWarp prst="textNoShape">
                <a:avLst/>
              </a:prstTxWarp>
              <a:noAutofit/>
            </a:bodyPr>
            <a:lstStyle/>
            <a:p>
              <a:pPr marL="0" marR="0" lvl="0" indent="0" algn="l" defTabSz="246998" rtl="0" eaLnBrk="1" fontAlgn="auto" latinLnBrk="0" hangingPunct="1">
                <a:lnSpc>
                  <a:spcPct val="130000"/>
                </a:lnSpc>
                <a:spcBef>
                  <a:spcPts val="810"/>
                </a:spcBef>
                <a:spcAft>
                  <a:spcPts val="540"/>
                </a:spcAft>
                <a:buClrTx/>
                <a:buSzTx/>
                <a:buFontTx/>
                <a:buNone/>
                <a:tabLst/>
                <a:defRPr/>
              </a:pPr>
              <a:r>
                <a:rPr kumimoji="0" lang="en-US" sz="1261"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Crosses above and </a:t>
              </a:r>
              <a:br>
                <a:rPr kumimoji="0" lang="en-US" sz="1261"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br>
              <a:r>
                <a:rPr kumimoji="0" lang="en-US" sz="1261"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stays above</a:t>
              </a:r>
            </a:p>
            <a:p>
              <a:pPr marL="0" marR="0" lvl="0" indent="0" algn="l" defTabSz="246998" rtl="0" eaLnBrk="1" fontAlgn="auto" latinLnBrk="0" hangingPunct="1">
                <a:lnSpc>
                  <a:spcPct val="130000"/>
                </a:lnSpc>
                <a:spcBef>
                  <a:spcPts val="810"/>
                </a:spcBef>
                <a:spcAft>
                  <a:spcPts val="0"/>
                </a:spcAft>
                <a:buClrTx/>
                <a:buSzTx/>
                <a:buFontTx/>
                <a:buNone/>
                <a:tabLst/>
                <a:defRPr/>
              </a:pPr>
              <a:r>
                <a:rPr kumimoji="0" lang="en-US" sz="1261"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“File a ticket upon any freezer crossing and staying above 32F for 15 minutes.”</a:t>
              </a:r>
            </a:p>
          </p:txBody>
        </p:sp>
        <p:grpSp>
          <p:nvGrpSpPr>
            <p:cNvPr id="243" name="Group 242">
              <a:extLst>
                <a:ext uri="{FF2B5EF4-FFF2-40B4-BE49-F238E27FC236}">
                  <a16:creationId xmlns:a16="http://schemas.microsoft.com/office/drawing/2014/main" id="{F1528228-1D8E-EF85-0BAD-6B15ECC4CB2B}"/>
                </a:ext>
              </a:extLst>
            </p:cNvPr>
            <p:cNvGrpSpPr/>
            <p:nvPr/>
          </p:nvGrpSpPr>
          <p:grpSpPr>
            <a:xfrm>
              <a:off x="6318360" y="3272458"/>
              <a:ext cx="2268000" cy="560520"/>
              <a:chOff x="3460274" y="3404881"/>
              <a:chExt cx="2268000" cy="560520"/>
            </a:xfrm>
          </p:grpSpPr>
          <mc:AlternateContent xmlns:mc="http://schemas.openxmlformats.org/markup-compatibility/2006" xmlns:p14="http://schemas.microsoft.com/office/powerpoint/2010/main">
            <mc:Choice Requires="p14">
              <p:contentPart p14:bwMode="auto" r:id="rId6">
                <p14:nvContentPartPr>
                  <p14:cNvPr id="252" name="Ink 251">
                    <a:extLst>
                      <a:ext uri="{FF2B5EF4-FFF2-40B4-BE49-F238E27FC236}">
                        <a16:creationId xmlns:a16="http://schemas.microsoft.com/office/drawing/2014/main" id="{18F9564A-CC5A-0B95-DF44-5F509E89D0E4}"/>
                      </a:ext>
                    </a:extLst>
                  </p14:cNvPr>
                  <p14:cNvContentPartPr/>
                  <p14:nvPr/>
                </p14:nvContentPartPr>
                <p14:xfrm>
                  <a:off x="3460274" y="3404881"/>
                  <a:ext cx="2268000" cy="560520"/>
                </p14:xfrm>
              </p:contentPart>
            </mc:Choice>
            <mc:Fallback xmlns="">
              <p:pic>
                <p:nvPicPr>
                  <p:cNvPr id="252" name="Ink 251">
                    <a:extLst>
                      <a:ext uri="{FF2B5EF4-FFF2-40B4-BE49-F238E27FC236}">
                        <a16:creationId xmlns:a16="http://schemas.microsoft.com/office/drawing/2014/main" id="{18F9564A-CC5A-0B95-DF44-5F509E89D0E4}"/>
                      </a:ext>
                    </a:extLst>
                  </p:cNvPr>
                  <p:cNvPicPr/>
                  <p:nvPr/>
                </p:nvPicPr>
                <p:blipFill>
                  <a:blip r:embed="rId4"/>
                  <a:stretch>
                    <a:fillRect/>
                  </a:stretch>
                </p:blipFill>
                <p:spPr>
                  <a:xfrm>
                    <a:off x="3453077" y="3397690"/>
                    <a:ext cx="2281595" cy="574104"/>
                  </a:xfrm>
                  <a:prstGeom prst="rect">
                    <a:avLst/>
                  </a:prstGeom>
                </p:spPr>
              </p:pic>
            </mc:Fallback>
          </mc:AlternateContent>
          <p:cxnSp>
            <p:nvCxnSpPr>
              <p:cNvPr id="253" name="Straight Connector 252">
                <a:extLst>
                  <a:ext uri="{FF2B5EF4-FFF2-40B4-BE49-F238E27FC236}">
                    <a16:creationId xmlns:a16="http://schemas.microsoft.com/office/drawing/2014/main" id="{61C2BB39-647B-8675-2B48-A8D6A0923215}"/>
                  </a:ext>
                </a:extLst>
              </p:cNvPr>
              <p:cNvCxnSpPr/>
              <p:nvPr/>
            </p:nvCxnSpPr>
            <p:spPr>
              <a:xfrm>
                <a:off x="3460274" y="3685141"/>
                <a:ext cx="2268000" cy="0"/>
              </a:xfrm>
              <a:prstGeom prst="line">
                <a:avLst/>
              </a:prstGeom>
              <a:noFill/>
              <a:ln w="12700" cap="flat" cmpd="sng" algn="ctr">
                <a:solidFill>
                  <a:srgbClr val="F14124"/>
                </a:solidFill>
                <a:prstDash val="dash"/>
              </a:ln>
              <a:effectLst/>
            </p:spPr>
          </p:cxnSp>
        </p:grpSp>
        <p:sp>
          <p:nvSpPr>
            <p:cNvPr id="244" name="Diamond 243">
              <a:extLst>
                <a:ext uri="{FF2B5EF4-FFF2-40B4-BE49-F238E27FC236}">
                  <a16:creationId xmlns:a16="http://schemas.microsoft.com/office/drawing/2014/main" id="{C8C5500F-7C8E-7020-FCC8-E3E3BF18D0EA}"/>
                </a:ext>
              </a:extLst>
            </p:cNvPr>
            <p:cNvSpPr/>
            <p:nvPr/>
          </p:nvSpPr>
          <p:spPr>
            <a:xfrm>
              <a:off x="7362762" y="3304818"/>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45" name="Diamond 244">
              <a:extLst>
                <a:ext uri="{FF2B5EF4-FFF2-40B4-BE49-F238E27FC236}">
                  <a16:creationId xmlns:a16="http://schemas.microsoft.com/office/drawing/2014/main" id="{9A2C7290-6606-6013-E011-A3FEADCB3B9E}"/>
                </a:ext>
              </a:extLst>
            </p:cNvPr>
            <p:cNvSpPr/>
            <p:nvPr/>
          </p:nvSpPr>
          <p:spPr>
            <a:xfrm>
              <a:off x="8220719" y="3334002"/>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cxnSp>
          <p:nvCxnSpPr>
            <p:cNvPr id="246" name="Straight Arrow Connector 245">
              <a:extLst>
                <a:ext uri="{FF2B5EF4-FFF2-40B4-BE49-F238E27FC236}">
                  <a16:creationId xmlns:a16="http://schemas.microsoft.com/office/drawing/2014/main" id="{E60A792D-BAEA-1470-FBC6-0CD837BAF45A}"/>
                </a:ext>
              </a:extLst>
            </p:cNvPr>
            <p:cNvCxnSpPr>
              <a:cxnSpLocks/>
            </p:cNvCxnSpPr>
            <p:nvPr/>
          </p:nvCxnSpPr>
          <p:spPr>
            <a:xfrm>
              <a:off x="7245101" y="3714796"/>
              <a:ext cx="182837" cy="0"/>
            </a:xfrm>
            <a:prstGeom prst="straightConnector1">
              <a:avLst/>
            </a:prstGeom>
            <a:noFill/>
            <a:ln w="12700" cap="flat" cmpd="sng" algn="ctr">
              <a:solidFill>
                <a:srgbClr val="F14124"/>
              </a:solidFill>
              <a:prstDash val="solid"/>
              <a:headEnd type="stealth"/>
              <a:tailEnd type="stealth"/>
            </a:ln>
            <a:effectLst/>
          </p:spPr>
        </p:cxnSp>
        <p:cxnSp>
          <p:nvCxnSpPr>
            <p:cNvPr id="247" name="Straight Arrow Connector 246">
              <a:extLst>
                <a:ext uri="{FF2B5EF4-FFF2-40B4-BE49-F238E27FC236}">
                  <a16:creationId xmlns:a16="http://schemas.microsoft.com/office/drawing/2014/main" id="{86A0C9B3-60AE-C3AD-A595-6D8AFC0FF9B7}"/>
                </a:ext>
              </a:extLst>
            </p:cNvPr>
            <p:cNvCxnSpPr>
              <a:cxnSpLocks/>
            </p:cNvCxnSpPr>
            <p:nvPr/>
          </p:nvCxnSpPr>
          <p:spPr>
            <a:xfrm>
              <a:off x="8081437" y="3714796"/>
              <a:ext cx="182837" cy="0"/>
            </a:xfrm>
            <a:prstGeom prst="straightConnector1">
              <a:avLst/>
            </a:prstGeom>
            <a:noFill/>
            <a:ln w="12700" cap="flat" cmpd="sng" algn="ctr">
              <a:solidFill>
                <a:srgbClr val="F14124"/>
              </a:solidFill>
              <a:prstDash val="solid"/>
              <a:headEnd type="stealth"/>
              <a:tailEnd type="stealth"/>
            </a:ln>
            <a:effectLst/>
          </p:spPr>
        </p:cxnSp>
        <p:cxnSp>
          <p:nvCxnSpPr>
            <p:cNvPr id="248" name="Straight Connector 247">
              <a:extLst>
                <a:ext uri="{FF2B5EF4-FFF2-40B4-BE49-F238E27FC236}">
                  <a16:creationId xmlns:a16="http://schemas.microsoft.com/office/drawing/2014/main" id="{22ECE879-113B-0D50-45A2-7CB36C38472D}"/>
                </a:ext>
              </a:extLst>
            </p:cNvPr>
            <p:cNvCxnSpPr>
              <a:cxnSpLocks/>
            </p:cNvCxnSpPr>
            <p:nvPr/>
          </p:nvCxnSpPr>
          <p:spPr>
            <a:xfrm>
              <a:off x="7408482" y="3261796"/>
              <a:ext cx="0" cy="592698"/>
            </a:xfrm>
            <a:prstGeom prst="line">
              <a:avLst/>
            </a:prstGeom>
            <a:noFill/>
            <a:ln w="3175" cap="flat" cmpd="sng" algn="ctr">
              <a:solidFill>
                <a:srgbClr val="F14124"/>
              </a:solidFill>
              <a:prstDash val="solid"/>
            </a:ln>
            <a:effectLst/>
          </p:spPr>
        </p:cxnSp>
        <p:cxnSp>
          <p:nvCxnSpPr>
            <p:cNvPr id="249" name="Straight Connector 248">
              <a:extLst>
                <a:ext uri="{FF2B5EF4-FFF2-40B4-BE49-F238E27FC236}">
                  <a16:creationId xmlns:a16="http://schemas.microsoft.com/office/drawing/2014/main" id="{D7755A4A-7B08-39EC-6EFD-75018C0FA61E}"/>
                </a:ext>
              </a:extLst>
            </p:cNvPr>
            <p:cNvCxnSpPr>
              <a:cxnSpLocks/>
            </p:cNvCxnSpPr>
            <p:nvPr/>
          </p:nvCxnSpPr>
          <p:spPr>
            <a:xfrm>
              <a:off x="8264274" y="3252068"/>
              <a:ext cx="0" cy="592698"/>
            </a:xfrm>
            <a:prstGeom prst="line">
              <a:avLst/>
            </a:prstGeom>
            <a:noFill/>
            <a:ln w="3175" cap="flat" cmpd="sng" algn="ctr">
              <a:solidFill>
                <a:srgbClr val="F14124"/>
              </a:solidFill>
              <a:prstDash val="solid"/>
            </a:ln>
            <a:effectLst/>
          </p:spPr>
        </p:cxnSp>
        <p:cxnSp>
          <p:nvCxnSpPr>
            <p:cNvPr id="250" name="Straight Connector 249">
              <a:extLst>
                <a:ext uri="{FF2B5EF4-FFF2-40B4-BE49-F238E27FC236}">
                  <a16:creationId xmlns:a16="http://schemas.microsoft.com/office/drawing/2014/main" id="{0F28BDF5-D79C-F5CB-7BC6-466B4C4C74A5}"/>
                </a:ext>
              </a:extLst>
            </p:cNvPr>
            <p:cNvCxnSpPr>
              <a:cxnSpLocks/>
            </p:cNvCxnSpPr>
            <p:nvPr/>
          </p:nvCxnSpPr>
          <p:spPr>
            <a:xfrm>
              <a:off x="8090484" y="3368110"/>
              <a:ext cx="0" cy="457200"/>
            </a:xfrm>
            <a:prstGeom prst="line">
              <a:avLst/>
            </a:prstGeom>
            <a:noFill/>
            <a:ln w="3175" cap="flat" cmpd="sng" algn="ctr">
              <a:solidFill>
                <a:srgbClr val="F14124"/>
              </a:solidFill>
              <a:prstDash val="solid"/>
            </a:ln>
            <a:effectLst/>
          </p:spPr>
        </p:cxnSp>
        <p:cxnSp>
          <p:nvCxnSpPr>
            <p:cNvPr id="251" name="Straight Connector 250">
              <a:extLst>
                <a:ext uri="{FF2B5EF4-FFF2-40B4-BE49-F238E27FC236}">
                  <a16:creationId xmlns:a16="http://schemas.microsoft.com/office/drawing/2014/main" id="{977F3CE7-0753-AE26-F3F9-4CCA9CC761B3}"/>
                </a:ext>
              </a:extLst>
            </p:cNvPr>
            <p:cNvCxnSpPr>
              <a:cxnSpLocks/>
            </p:cNvCxnSpPr>
            <p:nvPr/>
          </p:nvCxnSpPr>
          <p:spPr>
            <a:xfrm>
              <a:off x="7258385" y="3368110"/>
              <a:ext cx="0" cy="457200"/>
            </a:xfrm>
            <a:prstGeom prst="line">
              <a:avLst/>
            </a:prstGeom>
            <a:noFill/>
            <a:ln w="3175" cap="flat" cmpd="sng" algn="ctr">
              <a:solidFill>
                <a:srgbClr val="F14124"/>
              </a:solidFill>
              <a:prstDash val="solid"/>
            </a:ln>
            <a:effectLst/>
          </p:spPr>
        </p:cxnSp>
      </p:grpSp>
      <p:grpSp>
        <p:nvGrpSpPr>
          <p:cNvPr id="254" name="Group 253" descr="Crosses above 3 times &#10;in an hour&#10;“File a ticket whenever any freezer exceeds 32F three times in an hour.”&#10;&#10;">
            <a:extLst>
              <a:ext uri="{FF2B5EF4-FFF2-40B4-BE49-F238E27FC236}">
                <a16:creationId xmlns:a16="http://schemas.microsoft.com/office/drawing/2014/main" id="{F8B40D1A-EF62-C71B-8766-47CA6B6E4B82}"/>
              </a:ext>
            </a:extLst>
          </p:cNvPr>
          <p:cNvGrpSpPr/>
          <p:nvPr/>
        </p:nvGrpSpPr>
        <p:grpSpPr>
          <a:xfrm>
            <a:off x="8685410" y="1249959"/>
            <a:ext cx="2387579" cy="2387579"/>
            <a:chOff x="8961120" y="1463040"/>
            <a:chExt cx="2651760" cy="2651760"/>
          </a:xfrm>
        </p:grpSpPr>
        <p:sp>
          <p:nvSpPr>
            <p:cNvPr id="255" name="Rounded Rectangle 7">
              <a:extLst>
                <a:ext uri="{FF2B5EF4-FFF2-40B4-BE49-F238E27FC236}">
                  <a16:creationId xmlns:a16="http://schemas.microsoft.com/office/drawing/2014/main" id="{3FE159AF-FF30-D2D8-C252-2AAC4ECE1DAF}"/>
                </a:ext>
              </a:extLst>
            </p:cNvPr>
            <p:cNvSpPr/>
            <p:nvPr/>
          </p:nvSpPr>
          <p:spPr>
            <a:xfrm>
              <a:off x="8961120" y="1463040"/>
              <a:ext cx="2651760" cy="2651760"/>
            </a:xfrm>
            <a:prstGeom prst="roundRect">
              <a:avLst>
                <a:gd name="adj" fmla="val 3199"/>
              </a:avLst>
            </a:prstGeom>
            <a:solidFill>
              <a:srgbClr val="FFFFFF"/>
            </a:solidFill>
            <a:ln w="12700">
              <a:noFill/>
            </a:ln>
            <a:effectLst>
              <a:outerShdw blurRad="50800" dist="38100" dir="2700000" algn="tl" rotWithShape="0">
                <a:prstClr val="black">
                  <a:alpha val="40000"/>
                </a:prstClr>
              </a:outerShdw>
            </a:effectLst>
            <a:scene3d>
              <a:camera prst="orthographicFront">
                <a:rot lat="0" lon="0" rev="0"/>
              </a:camera>
              <a:lightRig rig="twoPt" dir="tl"/>
            </a:scene3d>
            <a:sp3d prstMaterial="flat">
              <a:bevelT w="19050" h="31750" prst="coolSlant"/>
            </a:sp3d>
          </p:spPr>
          <p:txBody>
            <a:bodyPr rot="0" spcFirstLastPara="0" vertOverflow="overflow" horzOverflow="overflow" vert="horz" wrap="square" lIns="164661" tIns="164661" rIns="164661" bIns="164661" numCol="1" spcCol="0" rtlCol="0" fromWordArt="0" anchor="t" anchorCtr="0" forceAA="0" compatLnSpc="1">
              <a:prstTxWarp prst="textNoShape">
                <a:avLst/>
              </a:prstTxWarp>
              <a:noAutofit/>
            </a:bodyPr>
            <a:lstStyle/>
            <a:p>
              <a:pPr marL="0" marR="0" lvl="0" indent="0" algn="l" defTabSz="246998" rtl="0" eaLnBrk="1" fontAlgn="auto" latinLnBrk="0" hangingPunct="1">
                <a:lnSpc>
                  <a:spcPct val="130000"/>
                </a:lnSpc>
                <a:spcBef>
                  <a:spcPts val="810"/>
                </a:spcBef>
                <a:spcAft>
                  <a:spcPts val="540"/>
                </a:spcAft>
                <a:buClrTx/>
                <a:buSzTx/>
                <a:buFontTx/>
                <a:buNone/>
                <a:tabLst/>
                <a:defRPr/>
              </a:pPr>
              <a:r>
                <a:rPr kumimoji="0" lang="en-US" sz="1261"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Crosses above 3 times </a:t>
              </a:r>
              <a:br>
                <a:rPr kumimoji="0" lang="en-US" sz="1261"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br>
              <a:r>
                <a:rPr kumimoji="0" lang="en-US" sz="1261"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 an hour</a:t>
              </a:r>
            </a:p>
            <a:p>
              <a:pPr marL="0" marR="0" lvl="0" indent="0" algn="l" defTabSz="246998" rtl="0" eaLnBrk="1" fontAlgn="auto" latinLnBrk="0" hangingPunct="1">
                <a:lnSpc>
                  <a:spcPct val="130000"/>
                </a:lnSpc>
                <a:spcBef>
                  <a:spcPts val="810"/>
                </a:spcBef>
                <a:spcAft>
                  <a:spcPts val="0"/>
                </a:spcAft>
                <a:buClrTx/>
                <a:buSzTx/>
                <a:buFontTx/>
                <a:buNone/>
                <a:tabLst/>
                <a:defRPr/>
              </a:pPr>
              <a:r>
                <a:rPr kumimoji="0" lang="en-US" sz="1261"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“File a ticket whenever any freezer exceeds 32F three times in an hour.”</a:t>
              </a:r>
            </a:p>
          </p:txBody>
        </p:sp>
        <p:grpSp>
          <p:nvGrpSpPr>
            <p:cNvPr id="256" name="Group 255">
              <a:extLst>
                <a:ext uri="{FF2B5EF4-FFF2-40B4-BE49-F238E27FC236}">
                  <a16:creationId xmlns:a16="http://schemas.microsoft.com/office/drawing/2014/main" id="{6DF0974A-0BCC-E305-6DBF-70F767035BBD}"/>
                </a:ext>
              </a:extLst>
            </p:cNvPr>
            <p:cNvGrpSpPr/>
            <p:nvPr/>
          </p:nvGrpSpPr>
          <p:grpSpPr>
            <a:xfrm>
              <a:off x="9153000" y="3272458"/>
              <a:ext cx="2268000" cy="560520"/>
              <a:chOff x="3460274" y="3404881"/>
              <a:chExt cx="2268000" cy="560520"/>
            </a:xfrm>
          </p:grpSpPr>
          <mc:AlternateContent xmlns:mc="http://schemas.openxmlformats.org/markup-compatibility/2006" xmlns:p14="http://schemas.microsoft.com/office/powerpoint/2010/main">
            <mc:Choice Requires="p14">
              <p:contentPart p14:bwMode="auto" r:id="rId7">
                <p14:nvContentPartPr>
                  <p14:cNvPr id="261" name="Ink 260">
                    <a:extLst>
                      <a:ext uri="{FF2B5EF4-FFF2-40B4-BE49-F238E27FC236}">
                        <a16:creationId xmlns:a16="http://schemas.microsoft.com/office/drawing/2014/main" id="{3686A035-1F4E-D5DF-6554-9C595FE877F3}"/>
                      </a:ext>
                    </a:extLst>
                  </p14:cNvPr>
                  <p14:cNvContentPartPr/>
                  <p14:nvPr/>
                </p14:nvContentPartPr>
                <p14:xfrm>
                  <a:off x="3460274" y="3404881"/>
                  <a:ext cx="2268000" cy="560520"/>
                </p14:xfrm>
              </p:contentPart>
            </mc:Choice>
            <mc:Fallback xmlns="">
              <p:pic>
                <p:nvPicPr>
                  <p:cNvPr id="261" name="Ink 260">
                    <a:extLst>
                      <a:ext uri="{FF2B5EF4-FFF2-40B4-BE49-F238E27FC236}">
                        <a16:creationId xmlns:a16="http://schemas.microsoft.com/office/drawing/2014/main" id="{3686A035-1F4E-D5DF-6554-9C595FE877F3}"/>
                      </a:ext>
                    </a:extLst>
                  </p:cNvPr>
                  <p:cNvPicPr/>
                  <p:nvPr/>
                </p:nvPicPr>
                <p:blipFill>
                  <a:blip r:embed="rId4"/>
                  <a:stretch>
                    <a:fillRect/>
                  </a:stretch>
                </p:blipFill>
                <p:spPr>
                  <a:xfrm>
                    <a:off x="3453077" y="3397690"/>
                    <a:ext cx="2281595" cy="574104"/>
                  </a:xfrm>
                  <a:prstGeom prst="rect">
                    <a:avLst/>
                  </a:prstGeom>
                </p:spPr>
              </p:pic>
            </mc:Fallback>
          </mc:AlternateContent>
          <p:cxnSp>
            <p:nvCxnSpPr>
              <p:cNvPr id="262" name="Straight Connector 261">
                <a:extLst>
                  <a:ext uri="{FF2B5EF4-FFF2-40B4-BE49-F238E27FC236}">
                    <a16:creationId xmlns:a16="http://schemas.microsoft.com/office/drawing/2014/main" id="{95252EDF-73E1-B380-BB53-1A38BFDBFFC5}"/>
                  </a:ext>
                </a:extLst>
              </p:cNvPr>
              <p:cNvCxnSpPr/>
              <p:nvPr/>
            </p:nvCxnSpPr>
            <p:spPr>
              <a:xfrm>
                <a:off x="3460274" y="3685141"/>
                <a:ext cx="2268000" cy="0"/>
              </a:xfrm>
              <a:prstGeom prst="line">
                <a:avLst/>
              </a:prstGeom>
              <a:noFill/>
              <a:ln w="12700" cap="flat" cmpd="sng" algn="ctr">
                <a:solidFill>
                  <a:srgbClr val="F14124"/>
                </a:solidFill>
                <a:prstDash val="dash"/>
              </a:ln>
              <a:effectLst/>
            </p:spPr>
          </p:cxnSp>
        </p:grpSp>
        <p:sp>
          <p:nvSpPr>
            <p:cNvPr id="257" name="Diamond 256">
              <a:extLst>
                <a:ext uri="{FF2B5EF4-FFF2-40B4-BE49-F238E27FC236}">
                  <a16:creationId xmlns:a16="http://schemas.microsoft.com/office/drawing/2014/main" id="{7D477986-6E82-59AE-8D67-5A3CC4611A2E}"/>
                </a:ext>
              </a:extLst>
            </p:cNvPr>
            <p:cNvSpPr/>
            <p:nvPr/>
          </p:nvSpPr>
          <p:spPr>
            <a:xfrm>
              <a:off x="10912239" y="3407994"/>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cxnSp>
          <p:nvCxnSpPr>
            <p:cNvPr id="258" name="Straight Arrow Connector 257">
              <a:extLst>
                <a:ext uri="{FF2B5EF4-FFF2-40B4-BE49-F238E27FC236}">
                  <a16:creationId xmlns:a16="http://schemas.microsoft.com/office/drawing/2014/main" id="{37A9042D-6C0B-BCA0-9324-BACA340710C0}"/>
                </a:ext>
              </a:extLst>
            </p:cNvPr>
            <p:cNvCxnSpPr>
              <a:cxnSpLocks/>
            </p:cNvCxnSpPr>
            <p:nvPr/>
          </p:nvCxnSpPr>
          <p:spPr>
            <a:xfrm>
              <a:off x="10080147" y="3714796"/>
              <a:ext cx="877812" cy="0"/>
            </a:xfrm>
            <a:prstGeom prst="straightConnector1">
              <a:avLst/>
            </a:prstGeom>
            <a:noFill/>
            <a:ln w="12700" cap="flat" cmpd="sng" algn="ctr">
              <a:solidFill>
                <a:srgbClr val="F14124"/>
              </a:solidFill>
              <a:prstDash val="solid"/>
              <a:headEnd type="stealth"/>
              <a:tailEnd type="stealth"/>
            </a:ln>
            <a:effectLst/>
          </p:spPr>
        </p:cxnSp>
        <p:cxnSp>
          <p:nvCxnSpPr>
            <p:cNvPr id="259" name="Straight Connector 258">
              <a:extLst>
                <a:ext uri="{FF2B5EF4-FFF2-40B4-BE49-F238E27FC236}">
                  <a16:creationId xmlns:a16="http://schemas.microsoft.com/office/drawing/2014/main" id="{530547A3-C01B-EE84-2A3E-F86FC9D0091A}"/>
                </a:ext>
              </a:extLst>
            </p:cNvPr>
            <p:cNvCxnSpPr>
              <a:cxnSpLocks/>
            </p:cNvCxnSpPr>
            <p:nvPr/>
          </p:nvCxnSpPr>
          <p:spPr>
            <a:xfrm>
              <a:off x="10957959" y="3232612"/>
              <a:ext cx="0" cy="592698"/>
            </a:xfrm>
            <a:prstGeom prst="line">
              <a:avLst/>
            </a:prstGeom>
            <a:noFill/>
            <a:ln w="3175" cap="flat" cmpd="sng" algn="ctr">
              <a:solidFill>
                <a:srgbClr val="F14124"/>
              </a:solidFill>
              <a:prstDash val="solid"/>
            </a:ln>
            <a:effectLst/>
          </p:spPr>
        </p:cxnSp>
        <p:cxnSp>
          <p:nvCxnSpPr>
            <p:cNvPr id="260" name="Straight Connector 259">
              <a:extLst>
                <a:ext uri="{FF2B5EF4-FFF2-40B4-BE49-F238E27FC236}">
                  <a16:creationId xmlns:a16="http://schemas.microsoft.com/office/drawing/2014/main" id="{6294F5C4-4A1C-A046-3EA0-BC07C4B47C90}"/>
                </a:ext>
              </a:extLst>
            </p:cNvPr>
            <p:cNvCxnSpPr>
              <a:cxnSpLocks/>
            </p:cNvCxnSpPr>
            <p:nvPr/>
          </p:nvCxnSpPr>
          <p:spPr>
            <a:xfrm>
              <a:off x="10080147" y="3366544"/>
              <a:ext cx="0" cy="457200"/>
            </a:xfrm>
            <a:prstGeom prst="line">
              <a:avLst/>
            </a:prstGeom>
            <a:noFill/>
            <a:ln w="3175" cap="flat" cmpd="sng" algn="ctr">
              <a:solidFill>
                <a:srgbClr val="F14124"/>
              </a:solidFill>
              <a:prstDash val="solid"/>
            </a:ln>
            <a:effectLst/>
          </p:spPr>
        </p:cxnSp>
      </p:grpSp>
      <p:grpSp>
        <p:nvGrpSpPr>
          <p:cNvPr id="263" name="Group 262" descr="Decreases by 10&#10;“Alert the product manager when revenue decreases by $10k in one day.”&#10;">
            <a:extLst>
              <a:ext uri="{FF2B5EF4-FFF2-40B4-BE49-F238E27FC236}">
                <a16:creationId xmlns:a16="http://schemas.microsoft.com/office/drawing/2014/main" id="{4DF51A9A-98BA-895D-8E72-E5D32FD9AB52}"/>
              </a:ext>
            </a:extLst>
          </p:cNvPr>
          <p:cNvGrpSpPr/>
          <p:nvPr/>
        </p:nvGrpSpPr>
        <p:grpSpPr>
          <a:xfrm>
            <a:off x="1028691" y="3802199"/>
            <a:ext cx="2387579" cy="2387579"/>
            <a:chOff x="457200" y="4297680"/>
            <a:chExt cx="2651760" cy="2651760"/>
          </a:xfrm>
        </p:grpSpPr>
        <p:sp>
          <p:nvSpPr>
            <p:cNvPr id="264" name="Rounded Rectangle 55">
              <a:extLst>
                <a:ext uri="{FF2B5EF4-FFF2-40B4-BE49-F238E27FC236}">
                  <a16:creationId xmlns:a16="http://schemas.microsoft.com/office/drawing/2014/main" id="{26823CFD-B2FC-2C34-0CCB-16810EDC9F6E}"/>
                </a:ext>
              </a:extLst>
            </p:cNvPr>
            <p:cNvSpPr/>
            <p:nvPr/>
          </p:nvSpPr>
          <p:spPr>
            <a:xfrm>
              <a:off x="457200" y="4297680"/>
              <a:ext cx="2651760" cy="2651760"/>
            </a:xfrm>
            <a:prstGeom prst="roundRect">
              <a:avLst>
                <a:gd name="adj" fmla="val 3199"/>
              </a:avLst>
            </a:prstGeom>
            <a:solidFill>
              <a:srgbClr val="FFFFFF"/>
            </a:solidFill>
            <a:ln w="12700">
              <a:noFill/>
            </a:ln>
            <a:effectLst>
              <a:outerShdw blurRad="50800" dist="38100" dir="2700000" algn="tl" rotWithShape="0">
                <a:prstClr val="black">
                  <a:alpha val="40000"/>
                </a:prstClr>
              </a:outerShdw>
            </a:effectLst>
            <a:scene3d>
              <a:camera prst="orthographicFront">
                <a:rot lat="0" lon="0" rev="0"/>
              </a:camera>
              <a:lightRig rig="twoPt" dir="tl"/>
            </a:scene3d>
            <a:sp3d prstMaterial="flat">
              <a:bevelT w="19050" h="31750" prst="coolSlant"/>
            </a:sp3d>
          </p:spPr>
          <p:txBody>
            <a:bodyPr rot="0" spcFirstLastPara="0" vertOverflow="overflow" horzOverflow="overflow" vert="horz" wrap="square" lIns="164661" tIns="164661" rIns="164661" bIns="164661" numCol="1" spcCol="0" rtlCol="0" fromWordArt="0" anchor="t" anchorCtr="0" forceAA="0" compatLnSpc="1">
              <a:prstTxWarp prst="textNoShape">
                <a:avLst/>
              </a:prstTxWarp>
              <a:noAutofit/>
            </a:bodyPr>
            <a:lstStyle/>
            <a:p>
              <a:pPr marL="0" marR="0" lvl="0" indent="0" algn="l" defTabSz="246998" rtl="0" eaLnBrk="1" fontAlgn="auto" latinLnBrk="0" hangingPunct="1">
                <a:lnSpc>
                  <a:spcPct val="130000"/>
                </a:lnSpc>
                <a:spcBef>
                  <a:spcPts val="810"/>
                </a:spcBef>
                <a:spcAft>
                  <a:spcPts val="540"/>
                </a:spcAft>
                <a:buClrTx/>
                <a:buSzTx/>
                <a:buFontTx/>
                <a:buNone/>
                <a:tabLst/>
                <a:defRPr/>
              </a:pPr>
              <a:r>
                <a:rPr kumimoji="0" lang="en-US" sz="1261"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Decreases by 10</a:t>
              </a:r>
            </a:p>
            <a:p>
              <a:pPr marL="0" marR="0" lvl="0" indent="0" algn="l" defTabSz="246998" rtl="0" eaLnBrk="1" fontAlgn="auto" latinLnBrk="0" hangingPunct="1">
                <a:lnSpc>
                  <a:spcPct val="130000"/>
                </a:lnSpc>
                <a:spcBef>
                  <a:spcPts val="810"/>
                </a:spcBef>
                <a:spcAft>
                  <a:spcPts val="0"/>
                </a:spcAft>
                <a:buClrTx/>
                <a:buSzTx/>
                <a:buFontTx/>
                <a:buNone/>
                <a:tabLst/>
                <a:defRPr/>
              </a:pPr>
              <a:r>
                <a:rPr kumimoji="0" lang="en-US" sz="1261"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“Alert the product manager when revenue decreases by $10k in one day.”</a:t>
              </a:r>
            </a:p>
          </p:txBody>
        </p:sp>
        <mc:AlternateContent xmlns:mc="http://schemas.openxmlformats.org/markup-compatibility/2006" xmlns:p14="http://schemas.microsoft.com/office/powerpoint/2010/main">
          <mc:Choice Requires="p14">
            <p:contentPart p14:bwMode="auto" r:id="rId8">
              <p14:nvContentPartPr>
                <p14:cNvPr id="265" name="Ink 264">
                  <a:extLst>
                    <a:ext uri="{FF2B5EF4-FFF2-40B4-BE49-F238E27FC236}">
                      <a16:creationId xmlns:a16="http://schemas.microsoft.com/office/drawing/2014/main" id="{DF4051AD-3D59-5915-B345-39C3812D72BB}"/>
                    </a:ext>
                  </a:extLst>
                </p14:cNvPr>
                <p14:cNvContentPartPr/>
                <p14:nvPr/>
              </p14:nvContentPartPr>
              <p14:xfrm>
                <a:off x="649080" y="6122265"/>
                <a:ext cx="2268000" cy="560520"/>
              </p14:xfrm>
            </p:contentPart>
          </mc:Choice>
          <mc:Fallback xmlns="">
            <p:pic>
              <p:nvPicPr>
                <p:cNvPr id="265" name="Ink 264">
                  <a:extLst>
                    <a:ext uri="{FF2B5EF4-FFF2-40B4-BE49-F238E27FC236}">
                      <a16:creationId xmlns:a16="http://schemas.microsoft.com/office/drawing/2014/main" id="{DF4051AD-3D59-5915-B345-39C3812D72BB}"/>
                    </a:ext>
                  </a:extLst>
                </p:cNvPr>
                <p:cNvPicPr/>
                <p:nvPr/>
              </p:nvPicPr>
              <p:blipFill>
                <a:blip r:embed="rId4"/>
                <a:stretch>
                  <a:fillRect/>
                </a:stretch>
              </p:blipFill>
              <p:spPr>
                <a:xfrm>
                  <a:off x="641883" y="6115074"/>
                  <a:ext cx="2281595" cy="574104"/>
                </a:xfrm>
                <a:prstGeom prst="rect">
                  <a:avLst/>
                </a:prstGeom>
              </p:spPr>
            </p:pic>
          </mc:Fallback>
        </mc:AlternateContent>
        <p:sp>
          <p:nvSpPr>
            <p:cNvPr id="266" name="Diamond 265">
              <a:extLst>
                <a:ext uri="{FF2B5EF4-FFF2-40B4-BE49-F238E27FC236}">
                  <a16:creationId xmlns:a16="http://schemas.microsoft.com/office/drawing/2014/main" id="{6EABC38C-674F-9DB6-DEC2-BA769A08966D}"/>
                </a:ext>
              </a:extLst>
            </p:cNvPr>
            <p:cNvSpPr/>
            <p:nvPr/>
          </p:nvSpPr>
          <p:spPr>
            <a:xfrm>
              <a:off x="763505" y="6587288"/>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67" name="Diamond 266">
              <a:extLst>
                <a:ext uri="{FF2B5EF4-FFF2-40B4-BE49-F238E27FC236}">
                  <a16:creationId xmlns:a16="http://schemas.microsoft.com/office/drawing/2014/main" id="{1152C43E-4E52-6820-8D3C-00696336B537}"/>
                </a:ext>
              </a:extLst>
            </p:cNvPr>
            <p:cNvSpPr/>
            <p:nvPr/>
          </p:nvSpPr>
          <p:spPr>
            <a:xfrm>
              <a:off x="1092449" y="6441492"/>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68" name="Diamond 267">
              <a:extLst>
                <a:ext uri="{FF2B5EF4-FFF2-40B4-BE49-F238E27FC236}">
                  <a16:creationId xmlns:a16="http://schemas.microsoft.com/office/drawing/2014/main" id="{3F9794A2-E93B-DB64-B767-7FFA72A14D68}"/>
                </a:ext>
              </a:extLst>
            </p:cNvPr>
            <p:cNvSpPr/>
            <p:nvPr/>
          </p:nvSpPr>
          <p:spPr>
            <a:xfrm>
              <a:off x="1071252" y="6318580"/>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69" name="Diamond 268">
              <a:extLst>
                <a:ext uri="{FF2B5EF4-FFF2-40B4-BE49-F238E27FC236}">
                  <a16:creationId xmlns:a16="http://schemas.microsoft.com/office/drawing/2014/main" id="{61E4BF80-3206-D19A-9B91-7E44A855A55E}"/>
                </a:ext>
              </a:extLst>
            </p:cNvPr>
            <p:cNvSpPr/>
            <p:nvPr/>
          </p:nvSpPr>
          <p:spPr>
            <a:xfrm>
              <a:off x="1808752" y="6254377"/>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70" name="Diamond 269">
              <a:extLst>
                <a:ext uri="{FF2B5EF4-FFF2-40B4-BE49-F238E27FC236}">
                  <a16:creationId xmlns:a16="http://schemas.microsoft.com/office/drawing/2014/main" id="{537EFDC9-2414-EED4-EF42-3D6DC20DE614}"/>
                </a:ext>
              </a:extLst>
            </p:cNvPr>
            <p:cNvSpPr/>
            <p:nvPr/>
          </p:nvSpPr>
          <p:spPr>
            <a:xfrm>
              <a:off x="2011335" y="6334950"/>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71" name="Diamond 270">
              <a:extLst>
                <a:ext uri="{FF2B5EF4-FFF2-40B4-BE49-F238E27FC236}">
                  <a16:creationId xmlns:a16="http://schemas.microsoft.com/office/drawing/2014/main" id="{07A97085-27C1-3536-5B67-0263E0B11B2D}"/>
                </a:ext>
              </a:extLst>
            </p:cNvPr>
            <p:cNvSpPr/>
            <p:nvPr/>
          </p:nvSpPr>
          <p:spPr>
            <a:xfrm>
              <a:off x="2036298" y="6415523"/>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72" name="Diamond 271">
              <a:extLst>
                <a:ext uri="{FF2B5EF4-FFF2-40B4-BE49-F238E27FC236}">
                  <a16:creationId xmlns:a16="http://schemas.microsoft.com/office/drawing/2014/main" id="{67A7594D-54E4-21EA-B6EC-C611F21415B4}"/>
                </a:ext>
              </a:extLst>
            </p:cNvPr>
            <p:cNvSpPr/>
            <p:nvPr/>
          </p:nvSpPr>
          <p:spPr>
            <a:xfrm>
              <a:off x="2332694" y="6438659"/>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73" name="Diamond 272">
              <a:extLst>
                <a:ext uri="{FF2B5EF4-FFF2-40B4-BE49-F238E27FC236}">
                  <a16:creationId xmlns:a16="http://schemas.microsoft.com/office/drawing/2014/main" id="{31E0374D-084D-9E99-8932-7224458228E5}"/>
                </a:ext>
              </a:extLst>
            </p:cNvPr>
            <p:cNvSpPr/>
            <p:nvPr/>
          </p:nvSpPr>
          <p:spPr>
            <a:xfrm>
              <a:off x="2550525" y="6183351"/>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74" name="Diamond 273">
              <a:extLst>
                <a:ext uri="{FF2B5EF4-FFF2-40B4-BE49-F238E27FC236}">
                  <a16:creationId xmlns:a16="http://schemas.microsoft.com/office/drawing/2014/main" id="{FAE620F3-25B2-E9A7-0A58-9B3D29D8966B}"/>
                </a:ext>
              </a:extLst>
            </p:cNvPr>
            <p:cNvSpPr/>
            <p:nvPr/>
          </p:nvSpPr>
          <p:spPr>
            <a:xfrm>
              <a:off x="2576363" y="6310539"/>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75" name="Diamond 274">
              <a:extLst>
                <a:ext uri="{FF2B5EF4-FFF2-40B4-BE49-F238E27FC236}">
                  <a16:creationId xmlns:a16="http://schemas.microsoft.com/office/drawing/2014/main" id="{0364F968-2048-FE53-4FE8-E11FE9A9F9B3}"/>
                </a:ext>
              </a:extLst>
            </p:cNvPr>
            <p:cNvSpPr/>
            <p:nvPr/>
          </p:nvSpPr>
          <p:spPr>
            <a:xfrm>
              <a:off x="2636766" y="6437727"/>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76" name="Diamond 275">
              <a:extLst>
                <a:ext uri="{FF2B5EF4-FFF2-40B4-BE49-F238E27FC236}">
                  <a16:creationId xmlns:a16="http://schemas.microsoft.com/office/drawing/2014/main" id="{47232F47-78F2-C1C1-7FAA-8CC20C32B8C1}"/>
                </a:ext>
              </a:extLst>
            </p:cNvPr>
            <p:cNvSpPr/>
            <p:nvPr/>
          </p:nvSpPr>
          <p:spPr>
            <a:xfrm>
              <a:off x="2304885" y="6333024"/>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77" name="Diamond 276">
              <a:extLst>
                <a:ext uri="{FF2B5EF4-FFF2-40B4-BE49-F238E27FC236}">
                  <a16:creationId xmlns:a16="http://schemas.microsoft.com/office/drawing/2014/main" id="{2E93180B-3268-CC1D-F4F4-6C2BF1EF082A}"/>
                </a:ext>
              </a:extLst>
            </p:cNvPr>
            <p:cNvSpPr/>
            <p:nvPr/>
          </p:nvSpPr>
          <p:spPr>
            <a:xfrm>
              <a:off x="2113392" y="6496096"/>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grpSp>
      <p:grpSp>
        <p:nvGrpSpPr>
          <p:cNvPr id="278" name="Group 277" descr="Decreases by 10%&#10;“Alert the product manager when revenue decreases by 10% in one day.”&#10;">
            <a:extLst>
              <a:ext uri="{FF2B5EF4-FFF2-40B4-BE49-F238E27FC236}">
                <a16:creationId xmlns:a16="http://schemas.microsoft.com/office/drawing/2014/main" id="{EF78FD8E-645A-82D6-FBD4-04C823D3A61D}"/>
              </a:ext>
            </a:extLst>
          </p:cNvPr>
          <p:cNvGrpSpPr/>
          <p:nvPr/>
        </p:nvGrpSpPr>
        <p:grpSpPr>
          <a:xfrm>
            <a:off x="3580931" y="3815855"/>
            <a:ext cx="2387579" cy="2387579"/>
            <a:chOff x="3291840" y="4312847"/>
            <a:chExt cx="2651760" cy="2651760"/>
          </a:xfrm>
        </p:grpSpPr>
        <p:sp>
          <p:nvSpPr>
            <p:cNvPr id="279" name="Rounded Rectangle 56">
              <a:extLst>
                <a:ext uri="{FF2B5EF4-FFF2-40B4-BE49-F238E27FC236}">
                  <a16:creationId xmlns:a16="http://schemas.microsoft.com/office/drawing/2014/main" id="{46D9D356-65BF-8888-C6AC-303DDC00F7D6}"/>
                </a:ext>
              </a:extLst>
            </p:cNvPr>
            <p:cNvSpPr/>
            <p:nvPr/>
          </p:nvSpPr>
          <p:spPr>
            <a:xfrm>
              <a:off x="3291840" y="4312847"/>
              <a:ext cx="2651760" cy="2651760"/>
            </a:xfrm>
            <a:prstGeom prst="roundRect">
              <a:avLst>
                <a:gd name="adj" fmla="val 3199"/>
              </a:avLst>
            </a:prstGeom>
            <a:solidFill>
              <a:srgbClr val="FFFFFF"/>
            </a:solidFill>
            <a:ln w="12700">
              <a:noFill/>
            </a:ln>
            <a:effectLst>
              <a:outerShdw blurRad="50800" dist="38100" dir="2700000" algn="tl" rotWithShape="0">
                <a:prstClr val="black">
                  <a:alpha val="40000"/>
                </a:prstClr>
              </a:outerShdw>
            </a:effectLst>
            <a:scene3d>
              <a:camera prst="orthographicFront">
                <a:rot lat="0" lon="0" rev="0"/>
              </a:camera>
              <a:lightRig rig="twoPt" dir="tl"/>
            </a:scene3d>
            <a:sp3d prstMaterial="flat">
              <a:bevelT w="19050" h="31750" prst="coolSlant"/>
            </a:sp3d>
          </p:spPr>
          <p:txBody>
            <a:bodyPr rot="0" spcFirstLastPara="0" vertOverflow="overflow" horzOverflow="overflow" vert="horz" wrap="square" lIns="164661" tIns="164661" rIns="164661" bIns="164661" numCol="1" spcCol="0" rtlCol="0" fromWordArt="0" anchor="t" anchorCtr="0" forceAA="0" compatLnSpc="1">
              <a:prstTxWarp prst="textNoShape">
                <a:avLst/>
              </a:prstTxWarp>
              <a:noAutofit/>
            </a:bodyPr>
            <a:lstStyle/>
            <a:p>
              <a:pPr marL="0" marR="0" lvl="0" indent="0" algn="l" defTabSz="246998" rtl="0" eaLnBrk="1" fontAlgn="auto" latinLnBrk="0" hangingPunct="1">
                <a:lnSpc>
                  <a:spcPct val="130000"/>
                </a:lnSpc>
                <a:spcBef>
                  <a:spcPts val="810"/>
                </a:spcBef>
                <a:spcAft>
                  <a:spcPts val="540"/>
                </a:spcAft>
                <a:buClrTx/>
                <a:buSzTx/>
                <a:buFontTx/>
                <a:buNone/>
                <a:tabLst/>
                <a:defRPr/>
              </a:pPr>
              <a:r>
                <a:rPr kumimoji="0" lang="en-US" sz="1261"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Decreases by 10%</a:t>
              </a:r>
            </a:p>
            <a:p>
              <a:pPr marL="0" marR="0" lvl="0" indent="0" algn="l" defTabSz="246998" rtl="0" eaLnBrk="1" fontAlgn="auto" latinLnBrk="0" hangingPunct="1">
                <a:lnSpc>
                  <a:spcPct val="130000"/>
                </a:lnSpc>
                <a:spcBef>
                  <a:spcPts val="810"/>
                </a:spcBef>
                <a:spcAft>
                  <a:spcPts val="0"/>
                </a:spcAft>
                <a:buClrTx/>
                <a:buSzTx/>
                <a:buFontTx/>
                <a:buNone/>
                <a:tabLst/>
                <a:defRPr/>
              </a:pPr>
              <a:r>
                <a:rPr kumimoji="0" lang="en-US" sz="1261"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“Alert the </a:t>
              </a:r>
              <a:r>
                <a:rPr kumimoji="0" lang="en-US" sz="1261"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product</a:t>
              </a:r>
              <a:r>
                <a:rPr kumimoji="0" lang="en-US" sz="1261"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manager when revenue decreases by 10% in one day.”</a:t>
              </a:r>
            </a:p>
          </p:txBody>
        </p:sp>
        <mc:AlternateContent xmlns:mc="http://schemas.openxmlformats.org/markup-compatibility/2006" xmlns:p14="http://schemas.microsoft.com/office/powerpoint/2010/main">
          <mc:Choice Requires="p14">
            <p:contentPart p14:bwMode="auto" r:id="rId9">
              <p14:nvContentPartPr>
                <p14:cNvPr id="280" name="Ink 279">
                  <a:extLst>
                    <a:ext uri="{FF2B5EF4-FFF2-40B4-BE49-F238E27FC236}">
                      <a16:creationId xmlns:a16="http://schemas.microsoft.com/office/drawing/2014/main" id="{01A9F8DC-DD1A-D2F8-EB22-A66DF1D9E7DB}"/>
                    </a:ext>
                  </a:extLst>
                </p14:cNvPr>
                <p14:cNvContentPartPr/>
                <p14:nvPr/>
              </p14:nvContentPartPr>
              <p14:xfrm>
                <a:off x="3483720" y="6122265"/>
                <a:ext cx="2268000" cy="560520"/>
              </p14:xfrm>
            </p:contentPart>
          </mc:Choice>
          <mc:Fallback xmlns="">
            <p:pic>
              <p:nvPicPr>
                <p:cNvPr id="280" name="Ink 279">
                  <a:extLst>
                    <a:ext uri="{FF2B5EF4-FFF2-40B4-BE49-F238E27FC236}">
                      <a16:creationId xmlns:a16="http://schemas.microsoft.com/office/drawing/2014/main" id="{01A9F8DC-DD1A-D2F8-EB22-A66DF1D9E7DB}"/>
                    </a:ext>
                  </a:extLst>
                </p:cNvPr>
                <p:cNvPicPr/>
                <p:nvPr/>
              </p:nvPicPr>
              <p:blipFill>
                <a:blip r:embed="rId4"/>
                <a:stretch>
                  <a:fillRect/>
                </a:stretch>
              </p:blipFill>
              <p:spPr>
                <a:xfrm>
                  <a:off x="3476523" y="6115074"/>
                  <a:ext cx="2281595" cy="574104"/>
                </a:xfrm>
                <a:prstGeom prst="rect">
                  <a:avLst/>
                </a:prstGeom>
              </p:spPr>
            </p:pic>
          </mc:Fallback>
        </mc:AlternateContent>
        <p:sp>
          <p:nvSpPr>
            <p:cNvPr id="281" name="Diamond 280">
              <a:extLst>
                <a:ext uri="{FF2B5EF4-FFF2-40B4-BE49-F238E27FC236}">
                  <a16:creationId xmlns:a16="http://schemas.microsoft.com/office/drawing/2014/main" id="{C6B54DFE-589B-750D-1F0C-8E0D4CC259FA}"/>
                </a:ext>
              </a:extLst>
            </p:cNvPr>
            <p:cNvSpPr/>
            <p:nvPr/>
          </p:nvSpPr>
          <p:spPr>
            <a:xfrm>
              <a:off x="3912988" y="6406225"/>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82" name="Diamond 281">
              <a:extLst>
                <a:ext uri="{FF2B5EF4-FFF2-40B4-BE49-F238E27FC236}">
                  <a16:creationId xmlns:a16="http://schemas.microsoft.com/office/drawing/2014/main" id="{2EC3F35C-5B3B-DBAD-7087-4450434B7135}"/>
                </a:ext>
              </a:extLst>
            </p:cNvPr>
            <p:cNvSpPr/>
            <p:nvPr/>
          </p:nvSpPr>
          <p:spPr>
            <a:xfrm>
              <a:off x="4690736" y="6272860"/>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83" name="Diamond 282">
              <a:extLst>
                <a:ext uri="{FF2B5EF4-FFF2-40B4-BE49-F238E27FC236}">
                  <a16:creationId xmlns:a16="http://schemas.microsoft.com/office/drawing/2014/main" id="{7BD4C1E6-9FDE-D7FD-03FC-51F02B52F020}"/>
                </a:ext>
              </a:extLst>
            </p:cNvPr>
            <p:cNvSpPr/>
            <p:nvPr/>
          </p:nvSpPr>
          <p:spPr>
            <a:xfrm>
              <a:off x="4904252" y="6462812"/>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84" name="Diamond 283">
              <a:extLst>
                <a:ext uri="{FF2B5EF4-FFF2-40B4-BE49-F238E27FC236}">
                  <a16:creationId xmlns:a16="http://schemas.microsoft.com/office/drawing/2014/main" id="{872C9A26-EBDB-AF0E-2FEB-299E69580B64}"/>
                </a:ext>
              </a:extLst>
            </p:cNvPr>
            <p:cNvSpPr/>
            <p:nvPr/>
          </p:nvSpPr>
          <p:spPr>
            <a:xfrm>
              <a:off x="5132852" y="6386081"/>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85" name="Diamond 284">
              <a:extLst>
                <a:ext uri="{FF2B5EF4-FFF2-40B4-BE49-F238E27FC236}">
                  <a16:creationId xmlns:a16="http://schemas.microsoft.com/office/drawing/2014/main" id="{7402E992-51DC-65F4-7E7E-4E4F18639ECF}"/>
                </a:ext>
              </a:extLst>
            </p:cNvPr>
            <p:cNvSpPr/>
            <p:nvPr/>
          </p:nvSpPr>
          <p:spPr>
            <a:xfrm>
              <a:off x="5388121" y="6254377"/>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86" name="Diamond 285">
              <a:extLst>
                <a:ext uri="{FF2B5EF4-FFF2-40B4-BE49-F238E27FC236}">
                  <a16:creationId xmlns:a16="http://schemas.microsoft.com/office/drawing/2014/main" id="{FFB8CC0A-031E-2669-1364-592176C863CE}"/>
                </a:ext>
              </a:extLst>
            </p:cNvPr>
            <p:cNvSpPr/>
            <p:nvPr/>
          </p:nvSpPr>
          <p:spPr>
            <a:xfrm>
              <a:off x="5449600" y="6422861"/>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87" name="Diamond 286">
              <a:extLst>
                <a:ext uri="{FF2B5EF4-FFF2-40B4-BE49-F238E27FC236}">
                  <a16:creationId xmlns:a16="http://schemas.microsoft.com/office/drawing/2014/main" id="{DB95A66B-1ADF-43FF-C379-13AECFD39864}"/>
                </a:ext>
              </a:extLst>
            </p:cNvPr>
            <p:cNvSpPr/>
            <p:nvPr/>
          </p:nvSpPr>
          <p:spPr>
            <a:xfrm>
              <a:off x="5626490" y="6394188"/>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grpSp>
      <p:grpSp>
        <p:nvGrpSpPr>
          <p:cNvPr id="288" name="Group 287" descr="Rolling average &#10;decreases by 10%&#10;“Alert when the 6-hour rolling average of sensor readings decreases by 10%.”&#10;">
            <a:extLst>
              <a:ext uri="{FF2B5EF4-FFF2-40B4-BE49-F238E27FC236}">
                <a16:creationId xmlns:a16="http://schemas.microsoft.com/office/drawing/2014/main" id="{6D1410F6-743F-C871-0566-47F7CAFB929C}"/>
              </a:ext>
            </a:extLst>
          </p:cNvPr>
          <p:cNvGrpSpPr/>
          <p:nvPr/>
        </p:nvGrpSpPr>
        <p:grpSpPr>
          <a:xfrm>
            <a:off x="6133170" y="3815855"/>
            <a:ext cx="2387579" cy="2387579"/>
            <a:chOff x="6126480" y="4312847"/>
            <a:chExt cx="2651760" cy="2651760"/>
          </a:xfrm>
        </p:grpSpPr>
        <p:sp>
          <p:nvSpPr>
            <p:cNvPr id="289" name="Rounded Rectangle 57">
              <a:extLst>
                <a:ext uri="{FF2B5EF4-FFF2-40B4-BE49-F238E27FC236}">
                  <a16:creationId xmlns:a16="http://schemas.microsoft.com/office/drawing/2014/main" id="{5FB044C0-23E9-66D7-7EF4-E6884206706B}"/>
                </a:ext>
              </a:extLst>
            </p:cNvPr>
            <p:cNvSpPr/>
            <p:nvPr/>
          </p:nvSpPr>
          <p:spPr>
            <a:xfrm>
              <a:off x="6126480" y="4312847"/>
              <a:ext cx="2651760" cy="2651760"/>
            </a:xfrm>
            <a:prstGeom prst="roundRect">
              <a:avLst>
                <a:gd name="adj" fmla="val 3199"/>
              </a:avLst>
            </a:prstGeom>
            <a:solidFill>
              <a:srgbClr val="FFFFFF"/>
            </a:solidFill>
            <a:ln w="12700">
              <a:noFill/>
            </a:ln>
            <a:effectLst>
              <a:outerShdw blurRad="50800" dist="38100" dir="2700000" algn="tl" rotWithShape="0">
                <a:prstClr val="black">
                  <a:alpha val="40000"/>
                </a:prstClr>
              </a:outerShdw>
            </a:effectLst>
            <a:scene3d>
              <a:camera prst="orthographicFront">
                <a:rot lat="0" lon="0" rev="0"/>
              </a:camera>
              <a:lightRig rig="twoPt" dir="tl"/>
            </a:scene3d>
            <a:sp3d prstMaterial="flat">
              <a:bevelT w="19050" h="31750" prst="coolSlant"/>
            </a:sp3d>
          </p:spPr>
          <p:txBody>
            <a:bodyPr rot="0" spcFirstLastPara="0" vertOverflow="overflow" horzOverflow="overflow" vert="horz" wrap="square" lIns="164661" tIns="164661" rIns="164661" bIns="164661" numCol="1" spcCol="0" rtlCol="0" fromWordArt="0" anchor="t" anchorCtr="0" forceAA="0" compatLnSpc="1">
              <a:prstTxWarp prst="textNoShape">
                <a:avLst/>
              </a:prstTxWarp>
              <a:noAutofit/>
            </a:bodyPr>
            <a:lstStyle/>
            <a:p>
              <a:pPr marL="0" marR="0" lvl="0" indent="0" algn="l" defTabSz="246998" rtl="0" eaLnBrk="1" fontAlgn="auto" latinLnBrk="0" hangingPunct="1">
                <a:lnSpc>
                  <a:spcPct val="130000"/>
                </a:lnSpc>
                <a:spcBef>
                  <a:spcPts val="810"/>
                </a:spcBef>
                <a:spcAft>
                  <a:spcPts val="540"/>
                </a:spcAft>
                <a:buClrTx/>
                <a:buSzTx/>
                <a:buFontTx/>
                <a:buNone/>
                <a:tabLst/>
                <a:defRPr/>
              </a:pPr>
              <a:r>
                <a:rPr kumimoji="0" lang="en-US" sz="1261"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Rolling average </a:t>
              </a:r>
              <a:br>
                <a:rPr kumimoji="0" lang="en-US" sz="1261"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br>
              <a:r>
                <a:rPr kumimoji="0" lang="en-US" sz="1261"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decreases by 10%</a:t>
              </a:r>
            </a:p>
            <a:p>
              <a:pPr marL="0" marR="0" lvl="0" indent="0" algn="l" defTabSz="246998" rtl="0" eaLnBrk="1" fontAlgn="auto" latinLnBrk="0" hangingPunct="1">
                <a:lnSpc>
                  <a:spcPct val="130000"/>
                </a:lnSpc>
                <a:spcBef>
                  <a:spcPts val="810"/>
                </a:spcBef>
                <a:spcAft>
                  <a:spcPts val="0"/>
                </a:spcAft>
                <a:buClrTx/>
                <a:buSzTx/>
                <a:buFontTx/>
                <a:buNone/>
                <a:tabLst/>
                <a:defRPr/>
              </a:pPr>
              <a:r>
                <a:rPr kumimoji="0" lang="en-US" sz="1261"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“Alert when the 6-hour rolling average of sensor readings decreases by 10%.”</a:t>
              </a:r>
            </a:p>
          </p:txBody>
        </p:sp>
        <mc:AlternateContent xmlns:mc="http://schemas.openxmlformats.org/markup-compatibility/2006" xmlns:p14="http://schemas.microsoft.com/office/powerpoint/2010/main">
          <mc:Choice Requires="p14">
            <p:contentPart p14:bwMode="auto" r:id="rId10">
              <p14:nvContentPartPr>
                <p14:cNvPr id="290" name="Ink 289">
                  <a:extLst>
                    <a:ext uri="{FF2B5EF4-FFF2-40B4-BE49-F238E27FC236}">
                      <a16:creationId xmlns:a16="http://schemas.microsoft.com/office/drawing/2014/main" id="{3C919972-22E0-6244-8710-01E1887769E9}"/>
                    </a:ext>
                  </a:extLst>
                </p14:cNvPr>
                <p14:cNvContentPartPr/>
                <p14:nvPr/>
              </p14:nvContentPartPr>
              <p14:xfrm>
                <a:off x="6318360" y="6122265"/>
                <a:ext cx="2268000" cy="560520"/>
              </p14:xfrm>
            </p:contentPart>
          </mc:Choice>
          <mc:Fallback xmlns="">
            <p:pic>
              <p:nvPicPr>
                <p:cNvPr id="290" name="Ink 289">
                  <a:extLst>
                    <a:ext uri="{FF2B5EF4-FFF2-40B4-BE49-F238E27FC236}">
                      <a16:creationId xmlns:a16="http://schemas.microsoft.com/office/drawing/2014/main" id="{3C919972-22E0-6244-8710-01E1887769E9}"/>
                    </a:ext>
                  </a:extLst>
                </p:cNvPr>
                <p:cNvPicPr/>
                <p:nvPr/>
              </p:nvPicPr>
              <p:blipFill>
                <a:blip r:embed="rId4"/>
                <a:stretch>
                  <a:fillRect/>
                </a:stretch>
              </p:blipFill>
              <p:spPr>
                <a:xfrm>
                  <a:off x="6311163" y="6115074"/>
                  <a:ext cx="2281595" cy="57410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1" name="Ink 290">
                  <a:extLst>
                    <a:ext uri="{FF2B5EF4-FFF2-40B4-BE49-F238E27FC236}">
                      <a16:creationId xmlns:a16="http://schemas.microsoft.com/office/drawing/2014/main" id="{E98A5A00-0E5C-E11D-17A2-8B3E36176F77}"/>
                    </a:ext>
                  </a:extLst>
                </p14:cNvPr>
                <p14:cNvContentPartPr/>
                <p14:nvPr/>
              </p14:nvContentPartPr>
              <p14:xfrm>
                <a:off x="6318360" y="6289453"/>
                <a:ext cx="2267712" cy="354960"/>
              </p14:xfrm>
            </p:contentPart>
          </mc:Choice>
          <mc:Fallback xmlns="">
            <p:pic>
              <p:nvPicPr>
                <p:cNvPr id="291" name="Ink 290">
                  <a:extLst>
                    <a:ext uri="{FF2B5EF4-FFF2-40B4-BE49-F238E27FC236}">
                      <a16:creationId xmlns:a16="http://schemas.microsoft.com/office/drawing/2014/main" id="{E98A5A00-0E5C-E11D-17A2-8B3E36176F77}"/>
                    </a:ext>
                  </a:extLst>
                </p:cNvPr>
                <p:cNvPicPr/>
                <p:nvPr/>
              </p:nvPicPr>
              <p:blipFill>
                <a:blip r:embed="rId12"/>
                <a:stretch>
                  <a:fillRect/>
                </a:stretch>
              </p:blipFill>
              <p:spPr>
                <a:xfrm>
                  <a:off x="6304367" y="6275462"/>
                  <a:ext cx="2295699" cy="382941"/>
                </a:xfrm>
                <a:prstGeom prst="rect">
                  <a:avLst/>
                </a:prstGeom>
              </p:spPr>
            </p:pic>
          </mc:Fallback>
        </mc:AlternateContent>
        <p:sp>
          <p:nvSpPr>
            <p:cNvPr id="292" name="Diamond 291">
              <a:extLst>
                <a:ext uri="{FF2B5EF4-FFF2-40B4-BE49-F238E27FC236}">
                  <a16:creationId xmlns:a16="http://schemas.microsoft.com/office/drawing/2014/main" id="{432A2411-FDA7-8B94-BF4C-B2920A7A1CE2}"/>
                </a:ext>
              </a:extLst>
            </p:cNvPr>
            <p:cNvSpPr/>
            <p:nvPr/>
          </p:nvSpPr>
          <p:spPr>
            <a:xfrm>
              <a:off x="6971740" y="6432309"/>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93" name="Diamond 292">
              <a:extLst>
                <a:ext uri="{FF2B5EF4-FFF2-40B4-BE49-F238E27FC236}">
                  <a16:creationId xmlns:a16="http://schemas.microsoft.com/office/drawing/2014/main" id="{937DF7CB-637B-92A0-6756-CDCAE14E91CA}"/>
                </a:ext>
              </a:extLst>
            </p:cNvPr>
            <p:cNvSpPr/>
            <p:nvPr/>
          </p:nvSpPr>
          <p:spPr>
            <a:xfrm>
              <a:off x="7893721" y="6348468"/>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294" name="Diamond 293">
              <a:extLst>
                <a:ext uri="{FF2B5EF4-FFF2-40B4-BE49-F238E27FC236}">
                  <a16:creationId xmlns:a16="http://schemas.microsoft.com/office/drawing/2014/main" id="{DD9DD600-DA9C-9ED3-2F73-03B8A37FB100}"/>
                </a:ext>
              </a:extLst>
            </p:cNvPr>
            <p:cNvSpPr/>
            <p:nvPr/>
          </p:nvSpPr>
          <p:spPr>
            <a:xfrm>
              <a:off x="8402194" y="6340848"/>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grpSp>
      <p:grpSp>
        <p:nvGrpSpPr>
          <p:cNvPr id="295" name="Group 294" descr="Exceeds 1 standard deviation&#10;“Alert when sensor readings are is one stdev outside of 7-day rolling average.”&#10;">
            <a:extLst>
              <a:ext uri="{FF2B5EF4-FFF2-40B4-BE49-F238E27FC236}">
                <a16:creationId xmlns:a16="http://schemas.microsoft.com/office/drawing/2014/main" id="{9035B841-5A0A-37D5-8147-6191FC315121}"/>
              </a:ext>
            </a:extLst>
          </p:cNvPr>
          <p:cNvGrpSpPr/>
          <p:nvPr/>
        </p:nvGrpSpPr>
        <p:grpSpPr>
          <a:xfrm>
            <a:off x="8685410" y="3815855"/>
            <a:ext cx="2387579" cy="2387579"/>
            <a:chOff x="8961120" y="4312847"/>
            <a:chExt cx="2651760" cy="2651760"/>
          </a:xfrm>
        </p:grpSpPr>
        <p:sp>
          <p:nvSpPr>
            <p:cNvPr id="296" name="Rounded Rectangle 58">
              <a:extLst>
                <a:ext uri="{FF2B5EF4-FFF2-40B4-BE49-F238E27FC236}">
                  <a16:creationId xmlns:a16="http://schemas.microsoft.com/office/drawing/2014/main" id="{C0222452-2362-F9AD-5F28-472D71F420D5}"/>
                </a:ext>
              </a:extLst>
            </p:cNvPr>
            <p:cNvSpPr/>
            <p:nvPr/>
          </p:nvSpPr>
          <p:spPr>
            <a:xfrm>
              <a:off x="8961120" y="4312847"/>
              <a:ext cx="2651760" cy="2651760"/>
            </a:xfrm>
            <a:prstGeom prst="roundRect">
              <a:avLst>
                <a:gd name="adj" fmla="val 3199"/>
              </a:avLst>
            </a:prstGeom>
            <a:solidFill>
              <a:srgbClr val="FFFFFF"/>
            </a:solidFill>
            <a:ln w="12700">
              <a:noFill/>
            </a:ln>
            <a:effectLst>
              <a:outerShdw blurRad="50800" dist="38100" dir="2700000" algn="tl" rotWithShape="0">
                <a:prstClr val="black">
                  <a:alpha val="40000"/>
                </a:prstClr>
              </a:outerShdw>
            </a:effectLst>
            <a:scene3d>
              <a:camera prst="orthographicFront">
                <a:rot lat="0" lon="0" rev="0"/>
              </a:camera>
              <a:lightRig rig="twoPt" dir="tl"/>
            </a:scene3d>
            <a:sp3d prstMaterial="flat">
              <a:bevelT w="19050" h="31750" prst="coolSlant"/>
            </a:sp3d>
          </p:spPr>
          <p:txBody>
            <a:bodyPr rot="0" spcFirstLastPara="0" vertOverflow="overflow" horzOverflow="overflow" vert="horz" wrap="square" lIns="164661" tIns="164661" rIns="164661" bIns="164661" numCol="1" spcCol="0" rtlCol="0" fromWordArt="0" anchor="t" anchorCtr="0" forceAA="0" compatLnSpc="1">
              <a:prstTxWarp prst="textNoShape">
                <a:avLst/>
              </a:prstTxWarp>
              <a:noAutofit/>
            </a:bodyPr>
            <a:lstStyle/>
            <a:p>
              <a:pPr marL="0" marR="0" lvl="0" indent="0" algn="l" defTabSz="246998" rtl="0" eaLnBrk="1" fontAlgn="auto" latinLnBrk="0" hangingPunct="1">
                <a:lnSpc>
                  <a:spcPct val="130000"/>
                </a:lnSpc>
                <a:spcBef>
                  <a:spcPts val="810"/>
                </a:spcBef>
                <a:spcAft>
                  <a:spcPts val="540"/>
                </a:spcAft>
                <a:buClrTx/>
                <a:buSzTx/>
                <a:buFontTx/>
                <a:buNone/>
                <a:tabLst/>
                <a:defRPr/>
              </a:pPr>
              <a:r>
                <a:rPr kumimoji="0" lang="en-US" sz="1261"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Exceeds 1 standard deviation</a:t>
              </a:r>
            </a:p>
            <a:p>
              <a:pPr marL="0" marR="0" lvl="0" indent="0" algn="l" defTabSz="246998" rtl="0" eaLnBrk="1" fontAlgn="auto" latinLnBrk="0" hangingPunct="1">
                <a:lnSpc>
                  <a:spcPct val="130000"/>
                </a:lnSpc>
                <a:spcBef>
                  <a:spcPts val="810"/>
                </a:spcBef>
                <a:spcAft>
                  <a:spcPts val="0"/>
                </a:spcAft>
                <a:buClrTx/>
                <a:buSzTx/>
                <a:buFontTx/>
                <a:buNone/>
                <a:tabLst/>
                <a:defRPr/>
              </a:pPr>
              <a:r>
                <a:rPr kumimoji="0" lang="en-US" sz="1261"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“Alert when sensor readings are is one </a:t>
              </a:r>
              <a:r>
                <a:rPr kumimoji="0" lang="en-US" sz="1261" b="0"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stdev</a:t>
              </a:r>
              <a:r>
                <a:rPr kumimoji="0" lang="en-US" sz="1261"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outside of 7-day rolling average.”</a:t>
              </a:r>
            </a:p>
          </p:txBody>
        </p:sp>
        <mc:AlternateContent xmlns:mc="http://schemas.openxmlformats.org/markup-compatibility/2006" xmlns:p14="http://schemas.microsoft.com/office/powerpoint/2010/main">
          <mc:Choice Requires="p14">
            <p:contentPart p14:bwMode="auto" r:id="rId13">
              <p14:nvContentPartPr>
                <p14:cNvPr id="297" name="Ink 296">
                  <a:extLst>
                    <a:ext uri="{FF2B5EF4-FFF2-40B4-BE49-F238E27FC236}">
                      <a16:creationId xmlns:a16="http://schemas.microsoft.com/office/drawing/2014/main" id="{26C04BB4-722A-F58C-D5F3-86B8B2D43FFE}"/>
                    </a:ext>
                  </a:extLst>
                </p14:cNvPr>
                <p14:cNvContentPartPr/>
                <p14:nvPr/>
              </p14:nvContentPartPr>
              <p14:xfrm>
                <a:off x="9153000" y="6122265"/>
                <a:ext cx="2268000" cy="560520"/>
              </p14:xfrm>
            </p:contentPart>
          </mc:Choice>
          <mc:Fallback xmlns="">
            <p:pic>
              <p:nvPicPr>
                <p:cNvPr id="297" name="Ink 296">
                  <a:extLst>
                    <a:ext uri="{FF2B5EF4-FFF2-40B4-BE49-F238E27FC236}">
                      <a16:creationId xmlns:a16="http://schemas.microsoft.com/office/drawing/2014/main" id="{26C04BB4-722A-F58C-D5F3-86B8B2D43FFE}"/>
                    </a:ext>
                  </a:extLst>
                </p:cNvPr>
                <p:cNvPicPr/>
                <p:nvPr/>
              </p:nvPicPr>
              <p:blipFill>
                <a:blip r:embed="rId4"/>
                <a:stretch>
                  <a:fillRect/>
                </a:stretch>
              </p:blipFill>
              <p:spPr>
                <a:xfrm>
                  <a:off x="9145803" y="6115074"/>
                  <a:ext cx="2281595" cy="57410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8" name="Ink 297">
                  <a:extLst>
                    <a:ext uri="{FF2B5EF4-FFF2-40B4-BE49-F238E27FC236}">
                      <a16:creationId xmlns:a16="http://schemas.microsoft.com/office/drawing/2014/main" id="{1EAD1301-95CD-D20A-015C-E09BCB81A031}"/>
                    </a:ext>
                  </a:extLst>
                </p14:cNvPr>
                <p14:cNvContentPartPr/>
                <p14:nvPr/>
              </p14:nvContentPartPr>
              <p14:xfrm>
                <a:off x="9153000" y="6173173"/>
                <a:ext cx="2267712" cy="217440"/>
              </p14:xfrm>
            </p:contentPart>
          </mc:Choice>
          <mc:Fallback xmlns="">
            <p:pic>
              <p:nvPicPr>
                <p:cNvPr id="298" name="Ink 297">
                  <a:extLst>
                    <a:ext uri="{FF2B5EF4-FFF2-40B4-BE49-F238E27FC236}">
                      <a16:creationId xmlns:a16="http://schemas.microsoft.com/office/drawing/2014/main" id="{1EAD1301-95CD-D20A-015C-E09BCB81A031}"/>
                    </a:ext>
                  </a:extLst>
                </p:cNvPr>
                <p:cNvPicPr/>
                <p:nvPr/>
              </p:nvPicPr>
              <p:blipFill>
                <a:blip r:embed="rId15"/>
                <a:stretch>
                  <a:fillRect/>
                </a:stretch>
              </p:blipFill>
              <p:spPr>
                <a:xfrm>
                  <a:off x="9139007" y="6159183"/>
                  <a:ext cx="2295699" cy="24541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9" name="Ink 298">
                  <a:extLst>
                    <a:ext uri="{FF2B5EF4-FFF2-40B4-BE49-F238E27FC236}">
                      <a16:creationId xmlns:a16="http://schemas.microsoft.com/office/drawing/2014/main" id="{CCECF780-90C4-488A-1BC4-9C439F8B80CB}"/>
                    </a:ext>
                  </a:extLst>
                </p14:cNvPr>
                <p14:cNvContentPartPr/>
                <p14:nvPr/>
              </p14:nvContentPartPr>
              <p14:xfrm>
                <a:off x="9153000" y="6542233"/>
                <a:ext cx="2267712" cy="182880"/>
              </p14:xfrm>
            </p:contentPart>
          </mc:Choice>
          <mc:Fallback xmlns="">
            <p:pic>
              <p:nvPicPr>
                <p:cNvPr id="299" name="Ink 298">
                  <a:extLst>
                    <a:ext uri="{FF2B5EF4-FFF2-40B4-BE49-F238E27FC236}">
                      <a16:creationId xmlns:a16="http://schemas.microsoft.com/office/drawing/2014/main" id="{CCECF780-90C4-488A-1BC4-9C439F8B80CB}"/>
                    </a:ext>
                  </a:extLst>
                </p:cNvPr>
                <p:cNvPicPr/>
                <p:nvPr/>
              </p:nvPicPr>
              <p:blipFill>
                <a:blip r:embed="rId17"/>
                <a:stretch>
                  <a:fillRect/>
                </a:stretch>
              </p:blipFill>
              <p:spPr>
                <a:xfrm>
                  <a:off x="9139007" y="6528227"/>
                  <a:ext cx="2295699" cy="210892"/>
                </a:xfrm>
                <a:prstGeom prst="rect">
                  <a:avLst/>
                </a:prstGeom>
              </p:spPr>
            </p:pic>
          </mc:Fallback>
        </mc:AlternateContent>
        <p:sp>
          <p:nvSpPr>
            <p:cNvPr id="300" name="Diamond 299">
              <a:extLst>
                <a:ext uri="{FF2B5EF4-FFF2-40B4-BE49-F238E27FC236}">
                  <a16:creationId xmlns:a16="http://schemas.microsoft.com/office/drawing/2014/main" id="{574FB6F5-C0F1-D79C-AB2A-5EB8CD3F6883}"/>
                </a:ext>
              </a:extLst>
            </p:cNvPr>
            <p:cNvSpPr/>
            <p:nvPr/>
          </p:nvSpPr>
          <p:spPr>
            <a:xfrm>
              <a:off x="9469082" y="6325453"/>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301" name="Diamond 300">
              <a:extLst>
                <a:ext uri="{FF2B5EF4-FFF2-40B4-BE49-F238E27FC236}">
                  <a16:creationId xmlns:a16="http://schemas.microsoft.com/office/drawing/2014/main" id="{B883F57C-8D43-4E38-D337-D5E868EEE90A}"/>
                </a:ext>
              </a:extLst>
            </p:cNvPr>
            <p:cNvSpPr/>
            <p:nvPr/>
          </p:nvSpPr>
          <p:spPr>
            <a:xfrm>
              <a:off x="10115713" y="6254377"/>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sp>
          <p:nvSpPr>
            <p:cNvPr id="302" name="Diamond 301">
              <a:extLst>
                <a:ext uri="{FF2B5EF4-FFF2-40B4-BE49-F238E27FC236}">
                  <a16:creationId xmlns:a16="http://schemas.microsoft.com/office/drawing/2014/main" id="{90F7FB4B-CB6A-0593-FE5A-87189266E213}"/>
                </a:ext>
              </a:extLst>
            </p:cNvPr>
            <p:cNvSpPr/>
            <p:nvPr/>
          </p:nvSpPr>
          <p:spPr>
            <a:xfrm>
              <a:off x="10957959" y="6187874"/>
              <a:ext cx="91440" cy="91440"/>
            </a:xfrm>
            <a:prstGeom prst="diamond">
              <a:avLst/>
            </a:prstGeom>
            <a:solidFill>
              <a:srgbClr val="F14124"/>
            </a:solidFill>
            <a:ln w="3175" cap="flat" cmpd="sng" algn="ctr">
              <a:noFill/>
              <a:prstDash val="solid"/>
            </a:ln>
            <a:effectLst/>
          </p:spPr>
          <p:txBody>
            <a:bodyPr rot="0" spcFirstLastPara="0" vertOverflow="overflow" horzOverflow="overflow" vert="horz" wrap="square" lIns="82330" tIns="41165" rIns="82330" bIns="41165" numCol="1" spcCol="0" rtlCol="0" fromWordArt="0" anchor="ctr" anchorCtr="0" forceAA="0" compatLnSpc="1">
              <a:prstTxWarp prst="textNoShape">
                <a:avLst/>
              </a:prstTxWarp>
              <a:noAutofit/>
            </a:bodyPr>
            <a:lstStyle/>
            <a:p>
              <a:pPr marL="0" marR="0" lvl="0" indent="0" algn="ctr" defTabSz="246998" rtl="0" eaLnBrk="1" fontAlgn="auto" latinLnBrk="0" hangingPunct="1">
                <a:lnSpc>
                  <a:spcPct val="100000"/>
                </a:lnSpc>
                <a:spcBef>
                  <a:spcPts val="0"/>
                </a:spcBef>
                <a:spcAft>
                  <a:spcPts val="0"/>
                </a:spcAft>
                <a:buClrTx/>
                <a:buSzTx/>
                <a:buFontTx/>
                <a:buNone/>
                <a:tabLst/>
                <a:defRPr/>
              </a:pPr>
              <a:endParaRPr kumimoji="0" lang="en-US" sz="945" b="0" i="0" u="none" strike="noStrike" kern="0" cap="none" spc="0" normalizeH="0" baseline="0" noProof="0" err="1">
                <a:ln>
                  <a:noFill/>
                </a:ln>
                <a:solidFill>
                  <a:srgbClr val="FFFFFF"/>
                </a:solidFill>
                <a:effectLst/>
                <a:uLnTx/>
                <a:uFillTx/>
                <a:latin typeface="Segoe UI"/>
                <a:ea typeface="+mn-ea"/>
                <a:cs typeface="+mn-cs"/>
              </a:endParaRPr>
            </a:p>
          </p:txBody>
        </p:sp>
      </p:grpSp>
      <p:sp>
        <p:nvSpPr>
          <p:cNvPr id="303" name="Right Arrow 107">
            <a:extLst>
              <a:ext uri="{FF2B5EF4-FFF2-40B4-BE49-F238E27FC236}">
                <a16:creationId xmlns:a16="http://schemas.microsoft.com/office/drawing/2014/main" id="{3518DFAF-71BB-376C-9632-74F5C693180C}"/>
              </a:ext>
              <a:ext uri="{C183D7F6-B498-43B3-948B-1728B52AA6E4}">
                <adec:decorative xmlns:adec="http://schemas.microsoft.com/office/drawing/2017/decorative" val="1"/>
              </a:ext>
            </a:extLst>
          </p:cNvPr>
          <p:cNvSpPr/>
          <p:nvPr/>
        </p:nvSpPr>
        <p:spPr>
          <a:xfrm>
            <a:off x="3333940" y="2283932"/>
            <a:ext cx="329321" cy="319636"/>
          </a:xfrm>
          <a:prstGeom prst="rightArrow">
            <a:avLst/>
          </a:prstGeom>
          <a:gradFill>
            <a:gsLst>
              <a:gs pos="0">
                <a:srgbClr val="0078D4"/>
              </a:gs>
              <a:gs pos="100000">
                <a:srgbClr val="8661C5"/>
              </a:gs>
            </a:gsLst>
            <a:lin ang="2700000" scaled="1"/>
          </a:gradFill>
          <a:ln>
            <a:noFill/>
          </a:ln>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endParaRPr>
          </a:p>
        </p:txBody>
      </p:sp>
      <p:sp>
        <p:nvSpPr>
          <p:cNvPr id="304" name="Right Arrow 108">
            <a:extLst>
              <a:ext uri="{FF2B5EF4-FFF2-40B4-BE49-F238E27FC236}">
                <a16:creationId xmlns:a16="http://schemas.microsoft.com/office/drawing/2014/main" id="{81E3312A-3CB7-15C5-20D6-7D585CEEE3AC}"/>
              </a:ext>
              <a:ext uri="{C183D7F6-B498-43B3-948B-1728B52AA6E4}">
                <adec:decorative xmlns:adec="http://schemas.microsoft.com/office/drawing/2017/decorative" val="1"/>
              </a:ext>
            </a:extLst>
          </p:cNvPr>
          <p:cNvSpPr/>
          <p:nvPr/>
        </p:nvSpPr>
        <p:spPr>
          <a:xfrm>
            <a:off x="5886180" y="2283932"/>
            <a:ext cx="329321" cy="319636"/>
          </a:xfrm>
          <a:prstGeom prst="rightArrow">
            <a:avLst/>
          </a:prstGeom>
          <a:gradFill>
            <a:gsLst>
              <a:gs pos="0">
                <a:srgbClr val="0078D4"/>
              </a:gs>
              <a:gs pos="100000">
                <a:srgbClr val="8661C5"/>
              </a:gs>
            </a:gsLst>
            <a:lin ang="2700000" scaled="1"/>
          </a:gradFill>
          <a:ln>
            <a:noFill/>
          </a:ln>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hueOff val="0"/>
                  <a:satOff val="0"/>
                  <a:lumOff val="0"/>
                  <a:alphaOff val="0"/>
                </a:srgbClr>
              </a:solidFill>
              <a:effectLst/>
              <a:uLnTx/>
              <a:uFillTx/>
              <a:latin typeface="Segoe UI Semibold"/>
              <a:ea typeface="+mn-ea"/>
              <a:cs typeface="+mn-cs"/>
            </a:endParaRPr>
          </a:p>
        </p:txBody>
      </p:sp>
      <p:sp>
        <p:nvSpPr>
          <p:cNvPr id="305" name="Right Arrow 109">
            <a:extLst>
              <a:ext uri="{FF2B5EF4-FFF2-40B4-BE49-F238E27FC236}">
                <a16:creationId xmlns:a16="http://schemas.microsoft.com/office/drawing/2014/main" id="{1403D5E2-A6D4-28B2-822E-F9E02B14ED7F}"/>
              </a:ext>
              <a:ext uri="{C183D7F6-B498-43B3-948B-1728B52AA6E4}">
                <adec:decorative xmlns:adec="http://schemas.microsoft.com/office/drawing/2017/decorative" val="1"/>
              </a:ext>
            </a:extLst>
          </p:cNvPr>
          <p:cNvSpPr/>
          <p:nvPr/>
        </p:nvSpPr>
        <p:spPr>
          <a:xfrm>
            <a:off x="8438419" y="2270476"/>
            <a:ext cx="329321" cy="319636"/>
          </a:xfrm>
          <a:prstGeom prst="rightArrow">
            <a:avLst/>
          </a:prstGeom>
          <a:gradFill>
            <a:gsLst>
              <a:gs pos="0">
                <a:srgbClr val="0078D4"/>
              </a:gs>
              <a:gs pos="100000">
                <a:srgbClr val="8661C5"/>
              </a:gs>
            </a:gsLst>
            <a:lin ang="2700000" scaled="1"/>
          </a:gradFill>
          <a:ln>
            <a:noFill/>
          </a:ln>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hueOff val="0"/>
                  <a:satOff val="0"/>
                  <a:lumOff val="0"/>
                  <a:alphaOff val="0"/>
                </a:srgbClr>
              </a:solidFill>
              <a:effectLst/>
              <a:uLnTx/>
              <a:uFillTx/>
              <a:latin typeface="Segoe UI Semibold"/>
              <a:ea typeface="+mn-ea"/>
              <a:cs typeface="+mn-cs"/>
            </a:endParaRPr>
          </a:p>
        </p:txBody>
      </p:sp>
      <p:sp>
        <p:nvSpPr>
          <p:cNvPr id="306" name="Right Arrow 110">
            <a:extLst>
              <a:ext uri="{FF2B5EF4-FFF2-40B4-BE49-F238E27FC236}">
                <a16:creationId xmlns:a16="http://schemas.microsoft.com/office/drawing/2014/main" id="{317439C5-E579-B75D-138C-5C12730CACC4}"/>
              </a:ext>
              <a:ext uri="{C183D7F6-B498-43B3-948B-1728B52AA6E4}">
                <adec:decorative xmlns:adec="http://schemas.microsoft.com/office/drawing/2017/decorative" val="1"/>
              </a:ext>
            </a:extLst>
          </p:cNvPr>
          <p:cNvSpPr/>
          <p:nvPr/>
        </p:nvSpPr>
        <p:spPr>
          <a:xfrm>
            <a:off x="3333940" y="4836171"/>
            <a:ext cx="329321" cy="319636"/>
          </a:xfrm>
          <a:prstGeom prst="rightArrow">
            <a:avLst/>
          </a:prstGeom>
          <a:gradFill>
            <a:gsLst>
              <a:gs pos="0">
                <a:srgbClr val="0078D4"/>
              </a:gs>
              <a:gs pos="100000">
                <a:srgbClr val="8661C5"/>
              </a:gs>
            </a:gsLst>
            <a:lin ang="2700000" scaled="1"/>
          </a:gradFill>
          <a:ln>
            <a:noFill/>
          </a:ln>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hueOff val="0"/>
                  <a:satOff val="0"/>
                  <a:lumOff val="0"/>
                  <a:alphaOff val="0"/>
                </a:srgbClr>
              </a:solidFill>
              <a:effectLst/>
              <a:uLnTx/>
              <a:uFillTx/>
              <a:latin typeface="Segoe UI Semibold"/>
              <a:ea typeface="+mn-ea"/>
              <a:cs typeface="+mn-cs"/>
            </a:endParaRPr>
          </a:p>
        </p:txBody>
      </p:sp>
      <p:sp>
        <p:nvSpPr>
          <p:cNvPr id="307" name="Right Arrow 111">
            <a:extLst>
              <a:ext uri="{FF2B5EF4-FFF2-40B4-BE49-F238E27FC236}">
                <a16:creationId xmlns:a16="http://schemas.microsoft.com/office/drawing/2014/main" id="{1EDE78E5-151A-C7C7-5387-0FE354D2C1FE}"/>
              </a:ext>
              <a:ext uri="{C183D7F6-B498-43B3-948B-1728B52AA6E4}">
                <adec:decorative xmlns:adec="http://schemas.microsoft.com/office/drawing/2017/decorative" val="1"/>
              </a:ext>
            </a:extLst>
          </p:cNvPr>
          <p:cNvSpPr/>
          <p:nvPr/>
        </p:nvSpPr>
        <p:spPr>
          <a:xfrm>
            <a:off x="5886180" y="4836171"/>
            <a:ext cx="329321" cy="319636"/>
          </a:xfrm>
          <a:prstGeom prst="rightArrow">
            <a:avLst/>
          </a:prstGeom>
          <a:gradFill>
            <a:gsLst>
              <a:gs pos="0">
                <a:srgbClr val="0078D4"/>
              </a:gs>
              <a:gs pos="100000">
                <a:srgbClr val="8661C5"/>
              </a:gs>
            </a:gsLst>
            <a:lin ang="2700000" scaled="1"/>
          </a:gradFill>
          <a:ln>
            <a:noFill/>
          </a:ln>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hueOff val="0"/>
                  <a:satOff val="0"/>
                  <a:lumOff val="0"/>
                  <a:alphaOff val="0"/>
                </a:srgbClr>
              </a:solidFill>
              <a:effectLst/>
              <a:uLnTx/>
              <a:uFillTx/>
              <a:latin typeface="Segoe UI Semibold"/>
              <a:ea typeface="+mn-ea"/>
              <a:cs typeface="+mn-cs"/>
            </a:endParaRPr>
          </a:p>
        </p:txBody>
      </p:sp>
      <p:sp>
        <p:nvSpPr>
          <p:cNvPr id="308" name="Right Arrow 112">
            <a:extLst>
              <a:ext uri="{FF2B5EF4-FFF2-40B4-BE49-F238E27FC236}">
                <a16:creationId xmlns:a16="http://schemas.microsoft.com/office/drawing/2014/main" id="{8EA4505F-9B0F-F49A-70F6-1FF5318DA13E}"/>
              </a:ext>
              <a:ext uri="{C183D7F6-B498-43B3-948B-1728B52AA6E4}">
                <adec:decorative xmlns:adec="http://schemas.microsoft.com/office/drawing/2017/decorative" val="1"/>
              </a:ext>
            </a:extLst>
          </p:cNvPr>
          <p:cNvSpPr/>
          <p:nvPr/>
        </p:nvSpPr>
        <p:spPr>
          <a:xfrm>
            <a:off x="8438419" y="4836171"/>
            <a:ext cx="329321" cy="319636"/>
          </a:xfrm>
          <a:prstGeom prst="rightArrow">
            <a:avLst/>
          </a:prstGeom>
          <a:gradFill>
            <a:gsLst>
              <a:gs pos="0">
                <a:srgbClr val="0078D4"/>
              </a:gs>
              <a:gs pos="100000">
                <a:srgbClr val="8661C5"/>
              </a:gs>
            </a:gsLst>
            <a:lin ang="2700000" scaled="1"/>
          </a:gradFill>
          <a:ln>
            <a:noFill/>
          </a:ln>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hueOff val="0"/>
                  <a:satOff val="0"/>
                  <a:lumOff val="0"/>
                  <a:alphaOff val="0"/>
                </a:srgbClr>
              </a:solidFill>
              <a:effectLst/>
              <a:uLnTx/>
              <a:uFillTx/>
              <a:latin typeface="Segoe UI Semibold"/>
              <a:ea typeface="+mn-ea"/>
              <a:cs typeface="+mn-cs"/>
            </a:endParaRPr>
          </a:p>
        </p:txBody>
      </p:sp>
    </p:spTree>
    <p:extLst>
      <p:ext uri="{BB962C8B-B14F-4D97-AF65-F5344CB8AC3E}">
        <p14:creationId xmlns:p14="http://schemas.microsoft.com/office/powerpoint/2010/main" val="4139614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03"/>
                                        </p:tgtEl>
                                        <p:attrNameLst>
                                          <p:attrName>style.visibility</p:attrName>
                                        </p:attrNameLst>
                                      </p:cBhvr>
                                      <p:to>
                                        <p:strVal val="visible"/>
                                      </p:to>
                                    </p:set>
                                    <p:animEffect transition="in" filter="fade">
                                      <p:cBhvr>
                                        <p:cTn id="10" dur="500"/>
                                        <p:tgtEl>
                                          <p:spTgt spid="303"/>
                                        </p:tgtEl>
                                      </p:cBhvr>
                                    </p:animEffect>
                                  </p:childTnLst>
                                </p:cTn>
                              </p:par>
                              <p:par>
                                <p:cTn id="11" presetID="10" presetClass="entr" presetSubtype="0" fill="hold" nodeType="withEffect">
                                  <p:stCondLst>
                                    <p:cond delay="250"/>
                                  </p:stCondLst>
                                  <p:childTnLst>
                                    <p:set>
                                      <p:cBhvr>
                                        <p:cTn id="12" dur="1" fill="hold">
                                          <p:stCondLst>
                                            <p:cond delay="0"/>
                                          </p:stCondLst>
                                        </p:cTn>
                                        <p:tgtEl>
                                          <p:spTgt spid="231"/>
                                        </p:tgtEl>
                                        <p:attrNameLst>
                                          <p:attrName>style.visibility</p:attrName>
                                        </p:attrNameLst>
                                      </p:cBhvr>
                                      <p:to>
                                        <p:strVal val="visible"/>
                                      </p:to>
                                    </p:set>
                                    <p:animEffect transition="in" filter="fade">
                                      <p:cBhvr>
                                        <p:cTn id="13" dur="500"/>
                                        <p:tgtEl>
                                          <p:spTgt spid="23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04"/>
                                        </p:tgtEl>
                                        <p:attrNameLst>
                                          <p:attrName>style.visibility</p:attrName>
                                        </p:attrNameLst>
                                      </p:cBhvr>
                                      <p:to>
                                        <p:strVal val="visible"/>
                                      </p:to>
                                    </p:set>
                                    <p:animEffect transition="in" filter="fade">
                                      <p:cBhvr>
                                        <p:cTn id="16" dur="500"/>
                                        <p:tgtEl>
                                          <p:spTgt spid="304"/>
                                        </p:tgtEl>
                                      </p:cBhvr>
                                    </p:animEffect>
                                  </p:childTnLst>
                                </p:cTn>
                              </p:par>
                              <p:par>
                                <p:cTn id="17" presetID="10" presetClass="entr" presetSubtype="0" fill="hold" nodeType="withEffect">
                                  <p:stCondLst>
                                    <p:cond delay="50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500"/>
                                        <p:tgtEl>
                                          <p:spTgt spid="241"/>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par>
                                <p:cTn id="23" presetID="10" presetClass="entr" presetSubtype="0" fill="hold" nodeType="withEffect">
                                  <p:stCondLst>
                                    <p:cond delay="750"/>
                                  </p:stCondLst>
                                  <p:childTnLst>
                                    <p:set>
                                      <p:cBhvr>
                                        <p:cTn id="24" dur="1" fill="hold">
                                          <p:stCondLst>
                                            <p:cond delay="0"/>
                                          </p:stCondLst>
                                        </p:cTn>
                                        <p:tgtEl>
                                          <p:spTgt spid="254"/>
                                        </p:tgtEl>
                                        <p:attrNameLst>
                                          <p:attrName>style.visibility</p:attrName>
                                        </p:attrNameLst>
                                      </p:cBhvr>
                                      <p:to>
                                        <p:strVal val="visible"/>
                                      </p:to>
                                    </p:set>
                                    <p:animEffect transition="in" filter="fade">
                                      <p:cBhvr>
                                        <p:cTn id="25" dur="500"/>
                                        <p:tgtEl>
                                          <p:spTgt spid="254"/>
                                        </p:tgtEl>
                                      </p:cBhvr>
                                    </p:animEffect>
                                  </p:childTnLst>
                                </p:cTn>
                              </p:par>
                              <p:par>
                                <p:cTn id="26" presetID="10" presetClass="entr" presetSubtype="0" fill="hold" nodeType="withEffect">
                                  <p:stCondLst>
                                    <p:cond delay="0"/>
                                  </p:stCondLst>
                                  <p:childTnLst>
                                    <p:set>
                                      <p:cBhvr>
                                        <p:cTn id="27" dur="1" fill="hold">
                                          <p:stCondLst>
                                            <p:cond delay="0"/>
                                          </p:stCondLst>
                                        </p:cTn>
                                        <p:tgtEl>
                                          <p:spTgt spid="263"/>
                                        </p:tgtEl>
                                        <p:attrNameLst>
                                          <p:attrName>style.visibility</p:attrName>
                                        </p:attrNameLst>
                                      </p:cBhvr>
                                      <p:to>
                                        <p:strVal val="visible"/>
                                      </p:to>
                                    </p:set>
                                    <p:animEffect transition="in" filter="fade">
                                      <p:cBhvr>
                                        <p:cTn id="28" dur="500"/>
                                        <p:tgtEl>
                                          <p:spTgt spid="263"/>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306"/>
                                        </p:tgtEl>
                                        <p:attrNameLst>
                                          <p:attrName>style.visibility</p:attrName>
                                        </p:attrNameLst>
                                      </p:cBhvr>
                                      <p:to>
                                        <p:strVal val="visible"/>
                                      </p:to>
                                    </p:set>
                                    <p:animEffect transition="in" filter="fade">
                                      <p:cBhvr>
                                        <p:cTn id="31" dur="500"/>
                                        <p:tgtEl>
                                          <p:spTgt spid="306"/>
                                        </p:tgtEl>
                                      </p:cBhvr>
                                    </p:animEffect>
                                  </p:childTnLst>
                                </p:cTn>
                              </p:par>
                              <p:par>
                                <p:cTn id="32" presetID="10" presetClass="entr" presetSubtype="0" fill="hold" nodeType="withEffect">
                                  <p:stCondLst>
                                    <p:cond delay="250"/>
                                  </p:stCondLst>
                                  <p:childTnLst>
                                    <p:set>
                                      <p:cBhvr>
                                        <p:cTn id="33" dur="1" fill="hold">
                                          <p:stCondLst>
                                            <p:cond delay="0"/>
                                          </p:stCondLst>
                                        </p:cTn>
                                        <p:tgtEl>
                                          <p:spTgt spid="278"/>
                                        </p:tgtEl>
                                        <p:attrNameLst>
                                          <p:attrName>style.visibility</p:attrName>
                                        </p:attrNameLst>
                                      </p:cBhvr>
                                      <p:to>
                                        <p:strVal val="visible"/>
                                      </p:to>
                                    </p:set>
                                    <p:animEffect transition="in" filter="fade">
                                      <p:cBhvr>
                                        <p:cTn id="34" dur="500"/>
                                        <p:tgtEl>
                                          <p:spTgt spid="278"/>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307"/>
                                        </p:tgtEl>
                                        <p:attrNameLst>
                                          <p:attrName>style.visibility</p:attrName>
                                        </p:attrNameLst>
                                      </p:cBhvr>
                                      <p:to>
                                        <p:strVal val="visible"/>
                                      </p:to>
                                    </p:set>
                                    <p:animEffect transition="in" filter="fade">
                                      <p:cBhvr>
                                        <p:cTn id="37" dur="500"/>
                                        <p:tgtEl>
                                          <p:spTgt spid="307"/>
                                        </p:tgtEl>
                                      </p:cBhvr>
                                    </p:animEffect>
                                  </p:childTnLst>
                                </p:cTn>
                              </p:par>
                              <p:par>
                                <p:cTn id="38" presetID="10" presetClass="entr" presetSubtype="0" fill="hold" nodeType="withEffect">
                                  <p:stCondLst>
                                    <p:cond delay="500"/>
                                  </p:stCondLst>
                                  <p:childTnLst>
                                    <p:set>
                                      <p:cBhvr>
                                        <p:cTn id="39" dur="1" fill="hold">
                                          <p:stCondLst>
                                            <p:cond delay="0"/>
                                          </p:stCondLst>
                                        </p:cTn>
                                        <p:tgtEl>
                                          <p:spTgt spid="288"/>
                                        </p:tgtEl>
                                        <p:attrNameLst>
                                          <p:attrName>style.visibility</p:attrName>
                                        </p:attrNameLst>
                                      </p:cBhvr>
                                      <p:to>
                                        <p:strVal val="visible"/>
                                      </p:to>
                                    </p:set>
                                    <p:animEffect transition="in" filter="fade">
                                      <p:cBhvr>
                                        <p:cTn id="40" dur="500"/>
                                        <p:tgtEl>
                                          <p:spTgt spid="288"/>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308"/>
                                        </p:tgtEl>
                                        <p:attrNameLst>
                                          <p:attrName>style.visibility</p:attrName>
                                        </p:attrNameLst>
                                      </p:cBhvr>
                                      <p:to>
                                        <p:strVal val="visible"/>
                                      </p:to>
                                    </p:set>
                                    <p:animEffect transition="in" filter="fade">
                                      <p:cBhvr>
                                        <p:cTn id="43" dur="500"/>
                                        <p:tgtEl>
                                          <p:spTgt spid="308"/>
                                        </p:tgtEl>
                                      </p:cBhvr>
                                    </p:animEffect>
                                  </p:childTnLst>
                                </p:cTn>
                              </p:par>
                              <p:par>
                                <p:cTn id="44" presetID="10" presetClass="entr" presetSubtype="0" fill="hold" nodeType="withEffect">
                                  <p:stCondLst>
                                    <p:cond delay="750"/>
                                  </p:stCondLst>
                                  <p:childTnLst>
                                    <p:set>
                                      <p:cBhvr>
                                        <p:cTn id="45" dur="1" fill="hold">
                                          <p:stCondLst>
                                            <p:cond delay="0"/>
                                          </p:stCondLst>
                                        </p:cTn>
                                        <p:tgtEl>
                                          <p:spTgt spid="295"/>
                                        </p:tgtEl>
                                        <p:attrNameLst>
                                          <p:attrName>style.visibility</p:attrName>
                                        </p:attrNameLst>
                                      </p:cBhvr>
                                      <p:to>
                                        <p:strVal val="visible"/>
                                      </p:to>
                                    </p:set>
                                    <p:animEffect transition="in" filter="fade">
                                      <p:cBhvr>
                                        <p:cTn id="46"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animBg="1"/>
      <p:bldP spid="304" grpId="0" animBg="1"/>
      <p:bldP spid="305" grpId="0" animBg="1"/>
      <p:bldP spid="306" grpId="0" animBg="1"/>
      <p:bldP spid="307" grpId="0" animBg="1"/>
      <p:bldP spid="30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hidden="1">
            <a:extLst>
              <a:ext uri="{FF2B5EF4-FFF2-40B4-BE49-F238E27FC236}">
                <a16:creationId xmlns:a16="http://schemas.microsoft.com/office/drawing/2014/main" id="{9440BE6D-9665-CF91-C199-9336ACAC5681}"/>
              </a:ext>
            </a:extLst>
          </p:cNvPr>
          <p:cNvSpPr>
            <a:spLocks noGrp="1"/>
          </p:cNvSpPr>
          <p:nvPr>
            <p:ph type="title" idx="4294967295"/>
          </p:nvPr>
        </p:nvSpPr>
        <p:spPr>
          <a:xfrm>
            <a:off x="588263" y="-928988"/>
            <a:ext cx="11018520" cy="553998"/>
          </a:xfrm>
        </p:spPr>
        <p:txBody>
          <a:bodyPr/>
          <a:lstStyle/>
          <a:p>
            <a:r>
              <a:rPr lang="en-US"/>
              <a:t>Microsoft Fabric: AI Powered</a:t>
            </a:r>
          </a:p>
        </p:txBody>
      </p:sp>
      <p:grpSp>
        <p:nvGrpSpPr>
          <p:cNvPr id="2" name="Group 1" descr="Microsoft Fabric menu slide with AI Powered highlighted.&#10;&#10;AI Powered:&#10;Copilot accelerated&#10;GPT on your data&#10;AI-driven insights">
            <a:extLst>
              <a:ext uri="{FF2B5EF4-FFF2-40B4-BE49-F238E27FC236}">
                <a16:creationId xmlns:a16="http://schemas.microsoft.com/office/drawing/2014/main" id="{BDA34AA3-93EC-BA4E-7945-13B94447CD41}"/>
              </a:ext>
              <a:ext uri="{C183D7F6-B498-43B3-948B-1728B52AA6E4}">
                <adec:decorative xmlns:adec="http://schemas.microsoft.com/office/drawing/2017/decorative" val="0"/>
              </a:ext>
            </a:extLst>
          </p:cNvPr>
          <p:cNvGrpSpPr/>
          <p:nvPr/>
        </p:nvGrpSpPr>
        <p:grpSpPr>
          <a:xfrm>
            <a:off x="8957682" y="2339127"/>
            <a:ext cx="2631967" cy="3272239"/>
            <a:chOff x="8957682" y="2339127"/>
            <a:chExt cx="2631967" cy="3272239"/>
          </a:xfrm>
        </p:grpSpPr>
        <p:sp>
          <p:nvSpPr>
            <p:cNvPr id="4" name="Rounded Rectangle 3">
              <a:extLst>
                <a:ext uri="{FF2B5EF4-FFF2-40B4-BE49-F238E27FC236}">
                  <a16:creationId xmlns:a16="http://schemas.microsoft.com/office/drawing/2014/main" id="{BFDFAE32-BDA1-C952-24D5-E6D885B629AA}"/>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5" name="Rectangle: Rounded Corners 5">
              <a:extLst>
                <a:ext uri="{FF2B5EF4-FFF2-40B4-BE49-F238E27FC236}">
                  <a16:creationId xmlns:a16="http://schemas.microsoft.com/office/drawing/2014/main" id="{A15C5C00-AC24-4088-63DA-03154C4FDEDC}"/>
                </a:ext>
                <a:ext uri="{C183D7F6-B498-43B3-948B-1728B52AA6E4}">
                  <adec:decorative xmlns:adec="http://schemas.microsoft.com/office/drawing/2017/decorative" val="1"/>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cxnSp>
          <p:nvCxnSpPr>
            <p:cNvPr id="8" name="Straight Connector 7">
              <a:extLst>
                <a:ext uri="{FF2B5EF4-FFF2-40B4-BE49-F238E27FC236}">
                  <a16:creationId xmlns:a16="http://schemas.microsoft.com/office/drawing/2014/main" id="{03754099-1EFA-8E0F-3422-38F5D22589BB}"/>
                </a:ext>
                <a:ext uri="{C183D7F6-B498-43B3-948B-1728B52AA6E4}">
                  <adec:decorative xmlns:adec="http://schemas.microsoft.com/office/drawing/2017/decorative" val="1"/>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261E434-F5CC-E2C3-8211-FFE4F8B53FBA}"/>
                </a:ext>
                <a:ext uri="{C183D7F6-B498-43B3-948B-1728B52AA6E4}">
                  <adec:decorative xmlns:adec="http://schemas.microsoft.com/office/drawing/2017/decorative" val="1"/>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7ED7DC-365F-23E2-D06C-D6F131DA40AB}"/>
                </a:ext>
              </a:extLst>
            </p:cNvPr>
            <p:cNvSpPr txBox="1">
              <a:spLocks/>
            </p:cNvSpPr>
            <p:nvPr/>
          </p:nvSpPr>
          <p:spPr>
            <a:xfrm>
              <a:off x="8957682" y="4024068"/>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11" name="TextBox 10">
              <a:extLst>
                <a:ext uri="{FF2B5EF4-FFF2-40B4-BE49-F238E27FC236}">
                  <a16:creationId xmlns:a16="http://schemas.microsoft.com/office/drawing/2014/main" id="{6668980B-39F1-3986-7655-2152EF2DF936}"/>
                </a:ext>
              </a:extLst>
            </p:cNvPr>
            <p:cNvSpPr txBox="1">
              <a:spLocks/>
            </p:cNvSpPr>
            <p:nvPr/>
          </p:nvSpPr>
          <p:spPr>
            <a:xfrm>
              <a:off x="8957682" y="4502699"/>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GPT on your data</a:t>
              </a:r>
            </a:p>
          </p:txBody>
        </p:sp>
        <p:sp>
          <p:nvSpPr>
            <p:cNvPr id="12" name="TextBox 11">
              <a:extLst>
                <a:ext uri="{FF2B5EF4-FFF2-40B4-BE49-F238E27FC236}">
                  <a16:creationId xmlns:a16="http://schemas.microsoft.com/office/drawing/2014/main" id="{A80D34E8-977A-61FD-306C-B8555A48537A}"/>
                </a:ext>
              </a:extLst>
            </p:cNvPr>
            <p:cNvSpPr txBox="1">
              <a:spLocks/>
            </p:cNvSpPr>
            <p:nvPr/>
          </p:nvSpPr>
          <p:spPr>
            <a:xfrm>
              <a:off x="8957682" y="4981330"/>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grpSp>
      <p:sp>
        <p:nvSpPr>
          <p:cNvPr id="3" name="Rounded Rectangle 2">
            <a:extLst>
              <a:ext uri="{FF2B5EF4-FFF2-40B4-BE49-F238E27FC236}">
                <a16:creationId xmlns:a16="http://schemas.microsoft.com/office/drawing/2014/main" id="{307D27D0-D866-C921-3FBD-B358CC9FA154}"/>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Rounded Rectangle 5">
            <a:extLst>
              <a:ext uri="{FF2B5EF4-FFF2-40B4-BE49-F238E27FC236}">
                <a16:creationId xmlns:a16="http://schemas.microsoft.com/office/drawing/2014/main" id="{437EBA00-5700-A80D-2549-24099321E003}"/>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D8909DEC-1969-EF04-6B5A-3C5B5B678CCB}"/>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1" name="Rectangle: Rounded Corners 5">
            <a:extLst>
              <a:ext uri="{FF2B5EF4-FFF2-40B4-BE49-F238E27FC236}">
                <a16:creationId xmlns:a16="http://schemas.microsoft.com/office/drawing/2014/main" id="{0F80819E-1841-F5FA-AA6B-B3BA7C382084}"/>
              </a:ext>
              <a:ext uri="{C183D7F6-B498-43B3-948B-1728B52AA6E4}">
                <adec:decorative xmlns:adec="http://schemas.microsoft.com/office/drawing/2017/decorative" val="1"/>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22" name="Straight Connector 21">
            <a:extLst>
              <a:ext uri="{FF2B5EF4-FFF2-40B4-BE49-F238E27FC236}">
                <a16:creationId xmlns:a16="http://schemas.microsoft.com/office/drawing/2014/main" id="{3CB87B76-9695-9B5D-AE84-3ADE9AB34661}"/>
              </a:ext>
              <a:ext uri="{C183D7F6-B498-43B3-948B-1728B52AA6E4}">
                <adec:decorative xmlns:adec="http://schemas.microsoft.com/office/drawing/2017/decorative" val="1"/>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655D44-BF03-3DDA-DB35-04644397BF12}"/>
              </a:ext>
              <a:ext uri="{C183D7F6-B498-43B3-948B-1728B52AA6E4}">
                <adec:decorative xmlns:adec="http://schemas.microsoft.com/office/drawing/2017/decorative" val="1"/>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ectangle: Rounded Corners 5">
            <a:extLst>
              <a:ext uri="{FF2B5EF4-FFF2-40B4-BE49-F238E27FC236}">
                <a16:creationId xmlns:a16="http://schemas.microsoft.com/office/drawing/2014/main" id="{6A36E8D1-53AA-A506-ABFF-ABD027002E64}"/>
              </a:ext>
              <a:ext uri="{C183D7F6-B498-43B3-948B-1728B52AA6E4}">
                <adec:decorative xmlns:adec="http://schemas.microsoft.com/office/drawing/2017/decorative" val="1"/>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sp>
        <p:nvSpPr>
          <p:cNvPr id="26" name="Rectangle: Rounded Corners 5">
            <a:extLst>
              <a:ext uri="{FF2B5EF4-FFF2-40B4-BE49-F238E27FC236}">
                <a16:creationId xmlns:a16="http://schemas.microsoft.com/office/drawing/2014/main" id="{8615D109-4052-9468-402E-C66FB8DAE828}"/>
              </a:ext>
              <a:ext uri="{C183D7F6-B498-43B3-948B-1728B52AA6E4}">
                <adec:decorative xmlns:adec="http://schemas.microsoft.com/office/drawing/2017/decorative" val="1"/>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sp>
        <p:nvSpPr>
          <p:cNvPr id="27" name="TextBox 26">
            <a:extLst>
              <a:ext uri="{FF2B5EF4-FFF2-40B4-BE49-F238E27FC236}">
                <a16:creationId xmlns:a16="http://schemas.microsoft.com/office/drawing/2014/main" id="{36CBF4DF-115F-566A-4090-6995CE384491}"/>
              </a:ext>
              <a:ext uri="{C183D7F6-B498-43B3-948B-1728B52AA6E4}">
                <adec:decorative xmlns:adec="http://schemas.microsoft.com/office/drawing/2017/decorative" val="1"/>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28" name="TextBox 27">
            <a:extLst>
              <a:ext uri="{FF2B5EF4-FFF2-40B4-BE49-F238E27FC236}">
                <a16:creationId xmlns:a16="http://schemas.microsoft.com/office/drawing/2014/main" id="{BF7A254B-9FD3-131A-48FD-7E6AEE2E0B08}"/>
              </a:ext>
              <a:ext uri="{C183D7F6-B498-43B3-948B-1728B52AA6E4}">
                <adec:decorative xmlns:adec="http://schemas.microsoft.com/office/drawing/2017/decorative" val="1"/>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9" name="TextBox 28">
            <a:extLst>
              <a:ext uri="{FF2B5EF4-FFF2-40B4-BE49-F238E27FC236}">
                <a16:creationId xmlns:a16="http://schemas.microsoft.com/office/drawing/2014/main" id="{497207B2-3BD0-8153-5AEC-473DE9CF2ED2}"/>
              </a:ext>
              <a:ext uri="{C183D7F6-B498-43B3-948B-1728B52AA6E4}">
                <adec:decorative xmlns:adec="http://schemas.microsoft.com/office/drawing/2017/decorative" val="1"/>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cxnSp>
        <p:nvCxnSpPr>
          <p:cNvPr id="30" name="Straight Connector 29">
            <a:extLst>
              <a:ext uri="{FF2B5EF4-FFF2-40B4-BE49-F238E27FC236}">
                <a16:creationId xmlns:a16="http://schemas.microsoft.com/office/drawing/2014/main" id="{F673869D-62F1-22BF-779A-A9A3F594826A}"/>
              </a:ext>
              <a:ext uri="{C183D7F6-B498-43B3-948B-1728B52AA6E4}">
                <adec:decorative xmlns:adec="http://schemas.microsoft.com/office/drawing/2017/decorative" val="1"/>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A3FBD9-77C6-9056-87F2-52ABDA4801F7}"/>
              </a:ext>
              <a:ext uri="{C183D7F6-B498-43B3-948B-1728B52AA6E4}">
                <adec:decorative xmlns:adec="http://schemas.microsoft.com/office/drawing/2017/decorative" val="1"/>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0B61BAD-D6F9-5441-F75C-FD2A7D384ADC}"/>
              </a:ext>
              <a:ext uri="{C183D7F6-B498-43B3-948B-1728B52AA6E4}">
                <adec:decorative xmlns:adec="http://schemas.microsoft.com/office/drawing/2017/decorative" val="1"/>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33" name="TextBox 32">
            <a:extLst>
              <a:ext uri="{FF2B5EF4-FFF2-40B4-BE49-F238E27FC236}">
                <a16:creationId xmlns:a16="http://schemas.microsoft.com/office/drawing/2014/main" id="{DDFCD2F0-DAAB-0F33-5E64-0C8410CCA119}"/>
              </a:ext>
              <a:ext uri="{C183D7F6-B498-43B3-948B-1728B52AA6E4}">
                <adec:decorative xmlns:adec="http://schemas.microsoft.com/office/drawing/2017/decorative" val="1"/>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34" name="TextBox 33">
            <a:extLst>
              <a:ext uri="{FF2B5EF4-FFF2-40B4-BE49-F238E27FC236}">
                <a16:creationId xmlns:a16="http://schemas.microsoft.com/office/drawing/2014/main" id="{76CFE28E-9753-DD20-7C43-43FB5A93226C}"/>
              </a:ext>
              <a:ext uri="{C183D7F6-B498-43B3-948B-1728B52AA6E4}">
                <adec:decorative xmlns:adec="http://schemas.microsoft.com/office/drawing/2017/decorative" val="1"/>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cxnSp>
        <p:nvCxnSpPr>
          <p:cNvPr id="35" name="Straight Connector 34">
            <a:extLst>
              <a:ext uri="{FF2B5EF4-FFF2-40B4-BE49-F238E27FC236}">
                <a16:creationId xmlns:a16="http://schemas.microsoft.com/office/drawing/2014/main" id="{77687254-5CAA-855B-0AF9-F1B0D30DB8CB}"/>
              </a:ext>
              <a:ext uri="{C183D7F6-B498-43B3-948B-1728B52AA6E4}">
                <adec:decorative xmlns:adec="http://schemas.microsoft.com/office/drawing/2017/decorative" val="1"/>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5AA7099-44DB-174E-C9DC-72876777D02F}"/>
              </a:ext>
              <a:ext uri="{C183D7F6-B498-43B3-948B-1728B52AA6E4}">
                <adec:decorative xmlns:adec="http://schemas.microsoft.com/office/drawing/2017/decorative" val="1"/>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4023778-F345-AF8F-9B41-046837AD9F9C}"/>
              </a:ext>
              <a:ext uri="{C183D7F6-B498-43B3-948B-1728B52AA6E4}">
                <adec:decorative xmlns:adec="http://schemas.microsoft.com/office/drawing/2017/decorative" val="1"/>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38" name="TextBox 37">
            <a:extLst>
              <a:ext uri="{FF2B5EF4-FFF2-40B4-BE49-F238E27FC236}">
                <a16:creationId xmlns:a16="http://schemas.microsoft.com/office/drawing/2014/main" id="{B0D83286-184C-2919-E8CF-42BF01172261}"/>
              </a:ext>
              <a:ext uri="{C183D7F6-B498-43B3-948B-1728B52AA6E4}">
                <adec:decorative xmlns:adec="http://schemas.microsoft.com/office/drawing/2017/decorative" val="1"/>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39" name="TextBox 38">
            <a:extLst>
              <a:ext uri="{FF2B5EF4-FFF2-40B4-BE49-F238E27FC236}">
                <a16:creationId xmlns:a16="http://schemas.microsoft.com/office/drawing/2014/main" id="{38CDDBAF-D781-2977-81D5-8AE012896C18}"/>
              </a:ext>
              <a:ext uri="{C183D7F6-B498-43B3-948B-1728B52AA6E4}">
                <adec:decorative xmlns:adec="http://schemas.microsoft.com/office/drawing/2017/decorative" val="1"/>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grpSp>
        <p:nvGrpSpPr>
          <p:cNvPr id="13" name="Group 12" descr="Microsoft Fabric menu slide with &quot;AI Powered&quot; section highlighted.&#10;&#10;AI Powered:&#10;Copilot accelerated&#10;GPT on your data&#10;AI-driven insights">
            <a:extLst>
              <a:ext uri="{FF2B5EF4-FFF2-40B4-BE49-F238E27FC236}">
                <a16:creationId xmlns:a16="http://schemas.microsoft.com/office/drawing/2014/main" id="{8B25E6B8-642F-77EF-FA34-B7DBC7F4CBB0}"/>
              </a:ext>
            </a:extLst>
          </p:cNvPr>
          <p:cNvGrpSpPr/>
          <p:nvPr/>
        </p:nvGrpSpPr>
        <p:grpSpPr>
          <a:xfrm>
            <a:off x="8962866" y="2339127"/>
            <a:ext cx="2631967" cy="3272239"/>
            <a:chOff x="8957682" y="2339127"/>
            <a:chExt cx="2631967" cy="3272239"/>
          </a:xfrm>
        </p:grpSpPr>
        <p:sp>
          <p:nvSpPr>
            <p:cNvPr id="20" name="Rounded Rectangle 19">
              <a:extLst>
                <a:ext uri="{FF2B5EF4-FFF2-40B4-BE49-F238E27FC236}">
                  <a16:creationId xmlns:a16="http://schemas.microsoft.com/office/drawing/2014/main" id="{CE81FB42-1556-316B-D372-8EA7E331338D}"/>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gradFill>
              <a:gsLst>
                <a:gs pos="72000">
                  <a:srgbClr val="49C5B1"/>
                </a:gs>
                <a:gs pos="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4" name="Rectangle: Rounded Corners 5">
              <a:extLst>
                <a:ext uri="{FF2B5EF4-FFF2-40B4-BE49-F238E27FC236}">
                  <a16:creationId xmlns:a16="http://schemas.microsoft.com/office/drawing/2014/main" id="{8BADDF33-CF9E-B933-E25E-747207AB19BA}"/>
                </a:ext>
                <a:ext uri="{C183D7F6-B498-43B3-948B-1728B52AA6E4}">
                  <adec:decorative xmlns:adec="http://schemas.microsoft.com/office/drawing/2017/decorative" val="1"/>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a:rPr>
                <a:t>AI</a:t>
              </a:r>
              <a:br>
                <a:rPr kumimoji="0" lang="en-US" sz="2400" b="0" i="0" u="none" strike="noStrike" kern="1200" cap="none" spc="0" normalizeH="0" baseline="0" noProof="0">
                  <a:ln>
                    <a:noFill/>
                  </a:ln>
                  <a:solidFill>
                    <a:srgbClr val="000000"/>
                  </a:solidFill>
                  <a:effectLst/>
                  <a:uLnTx/>
                  <a:uFillTx/>
                  <a:latin typeface="Segoe UI Semibold"/>
                  <a:ea typeface="+mn-ea"/>
                  <a:cs typeface="Segoe UI"/>
                </a:rPr>
              </a:br>
              <a:r>
                <a:rPr kumimoji="0" lang="en-US" sz="2400" b="0" i="0" u="none" strike="noStrike" kern="1200" cap="none" spc="0" normalizeH="0" baseline="0" noProof="0">
                  <a:ln>
                    <a:noFill/>
                  </a:ln>
                  <a:solidFill>
                    <a:srgbClr val="000000"/>
                  </a:solidFill>
                  <a:effectLst/>
                  <a:uLnTx/>
                  <a:uFillTx/>
                  <a:latin typeface="Segoe UI Semibold"/>
                  <a:ea typeface="+mn-ea"/>
                  <a:cs typeface="Segoe UI"/>
                </a:rPr>
                <a:t>Powered</a:t>
              </a:r>
            </a:p>
          </p:txBody>
        </p:sp>
        <p:cxnSp>
          <p:nvCxnSpPr>
            <p:cNvPr id="40" name="Straight Connector 39">
              <a:extLst>
                <a:ext uri="{FF2B5EF4-FFF2-40B4-BE49-F238E27FC236}">
                  <a16:creationId xmlns:a16="http://schemas.microsoft.com/office/drawing/2014/main" id="{0E91D6C0-C170-047F-3168-75425BCBE624}"/>
                </a:ext>
              </a:extLst>
            </p:cNvPr>
            <p:cNvCxnSpPr>
              <a:cxnSpLocks/>
            </p:cNvCxnSpPr>
            <p:nvPr/>
          </p:nvCxnSpPr>
          <p:spPr>
            <a:xfrm>
              <a:off x="9171619" y="4417272"/>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5740B3E-EFD7-B6F8-334D-693B2ED6F58F}"/>
                </a:ext>
              </a:extLst>
            </p:cNvPr>
            <p:cNvCxnSpPr>
              <a:cxnSpLocks/>
            </p:cNvCxnSpPr>
            <p:nvPr/>
          </p:nvCxnSpPr>
          <p:spPr>
            <a:xfrm>
              <a:off x="9171619" y="4895903"/>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BAA4704-9FF3-E07C-9FDE-DBB2745BA837}"/>
                </a:ext>
                <a:ext uri="{C183D7F6-B498-43B3-948B-1728B52AA6E4}">
                  <adec:decorative xmlns:adec="http://schemas.microsoft.com/office/drawing/2017/decorative" val="1"/>
                </a:ext>
              </a:extLst>
            </p:cNvPr>
            <p:cNvSpPr txBox="1">
              <a:spLocks/>
            </p:cNvSpPr>
            <p:nvPr/>
          </p:nvSpPr>
          <p:spPr>
            <a:xfrm>
              <a:off x="895768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Copilot accelerated</a:t>
              </a:r>
            </a:p>
          </p:txBody>
        </p:sp>
        <p:sp>
          <p:nvSpPr>
            <p:cNvPr id="47" name="TextBox 46">
              <a:extLst>
                <a:ext uri="{FF2B5EF4-FFF2-40B4-BE49-F238E27FC236}">
                  <a16:creationId xmlns:a16="http://schemas.microsoft.com/office/drawing/2014/main" id="{D3890EC3-45B5-FA28-7C23-BD8D40E7788B}"/>
                </a:ext>
                <a:ext uri="{C183D7F6-B498-43B3-948B-1728B52AA6E4}">
                  <adec:decorative xmlns:adec="http://schemas.microsoft.com/office/drawing/2017/decorative" val="1"/>
                </a:ext>
              </a:extLst>
            </p:cNvPr>
            <p:cNvSpPr txBox="1">
              <a:spLocks/>
            </p:cNvSpPr>
            <p:nvPr/>
          </p:nvSpPr>
          <p:spPr>
            <a:xfrm>
              <a:off x="895768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GPT on your data</a:t>
              </a:r>
            </a:p>
          </p:txBody>
        </p:sp>
        <p:sp>
          <p:nvSpPr>
            <p:cNvPr id="48" name="TextBox 47">
              <a:extLst>
                <a:ext uri="{FF2B5EF4-FFF2-40B4-BE49-F238E27FC236}">
                  <a16:creationId xmlns:a16="http://schemas.microsoft.com/office/drawing/2014/main" id="{77783AA2-3441-85AD-E367-D71FF64BECF7}"/>
                </a:ext>
                <a:ext uri="{C183D7F6-B498-43B3-948B-1728B52AA6E4}">
                  <adec:decorative xmlns:adec="http://schemas.microsoft.com/office/drawing/2017/decorative" val="1"/>
                </a:ext>
              </a:extLst>
            </p:cNvPr>
            <p:cNvSpPr txBox="1">
              <a:spLocks/>
            </p:cNvSpPr>
            <p:nvPr/>
          </p:nvSpPr>
          <p:spPr>
            <a:xfrm>
              <a:off x="895768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AI-driven insights</a:t>
              </a:r>
            </a:p>
          </p:txBody>
        </p:sp>
      </p:grpSp>
      <p:sp>
        <p:nvSpPr>
          <p:cNvPr id="50" name="Rectangle 49">
            <a:extLst>
              <a:ext uri="{FF2B5EF4-FFF2-40B4-BE49-F238E27FC236}">
                <a16:creationId xmlns:a16="http://schemas.microsoft.com/office/drawing/2014/main" id="{768DE10D-051E-737F-87D8-27B12A7B4606}"/>
              </a:ext>
              <a:ext uri="{C183D7F6-B498-43B3-948B-1728B52AA6E4}">
                <adec:decorative xmlns:adec="http://schemas.microsoft.com/office/drawing/2017/decorative" val="1"/>
              </a:ext>
            </a:extLst>
          </p:cNvPr>
          <p:cNvSpPr/>
          <p:nvPr/>
        </p:nvSpPr>
        <p:spPr bwMode="auto">
          <a:xfrm>
            <a:off x="464244" y="2110833"/>
            <a:ext cx="8386469"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50BF9830-5049-B90D-9579-9CD1B5F2F27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52" name="Straight Connector 51">
            <a:extLst>
              <a:ext uri="{FF2B5EF4-FFF2-40B4-BE49-F238E27FC236}">
                <a16:creationId xmlns:a16="http://schemas.microsoft.com/office/drawing/2014/main" id="{A4DB6C54-4152-64A6-F13F-35358EDF5C92}"/>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itle 1">
            <a:extLst>
              <a:ext uri="{FF2B5EF4-FFF2-40B4-BE49-F238E27FC236}">
                <a16:creationId xmlns:a16="http://schemas.microsoft.com/office/drawing/2014/main" id="{3ECE2A65-5114-EA86-CA23-C3CD2DEC9E0E}"/>
              </a:ext>
              <a:ext uri="{C183D7F6-B498-43B3-948B-1728B52AA6E4}">
                <adec:decorative xmlns:adec="http://schemas.microsoft.com/office/drawing/2017/decorative" val="1"/>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54" name="Text Placeholder 103">
            <a:extLst>
              <a:ext uri="{FF2B5EF4-FFF2-40B4-BE49-F238E27FC236}">
                <a16:creationId xmlns:a16="http://schemas.microsoft.com/office/drawing/2014/main" id="{21CAA5DB-9F65-660D-A0BF-7AE3C1E9361B}"/>
              </a:ext>
              <a:ext uri="{C183D7F6-B498-43B3-948B-1728B52AA6E4}">
                <adec:decorative xmlns:adec="http://schemas.microsoft.com/office/drawing/2017/decorative" val="1"/>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1521171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8A932D-1AE1-4633-CA85-C4BE509537EE}"/>
              </a:ext>
            </a:extLst>
          </p:cNvPr>
          <p:cNvSpPr>
            <a:spLocks noGrp="1"/>
          </p:cNvSpPr>
          <p:nvPr>
            <p:ph type="body" sz="quarter" idx="10"/>
          </p:nvPr>
        </p:nvSpPr>
        <p:spPr/>
        <p:txBody>
          <a:bodyPr/>
          <a:lstStyle/>
          <a:p>
            <a:endParaRPr lang="en-US"/>
          </a:p>
        </p:txBody>
      </p:sp>
      <p:pic>
        <p:nvPicPr>
          <p:cNvPr id="3" name="Copilot in Power BI for Report Creation BoD April Meeting_2">
            <a:hlinkClick r:id="" action="ppaction://media"/>
            <a:extLst>
              <a:ext uri="{FF2B5EF4-FFF2-40B4-BE49-F238E27FC236}">
                <a16:creationId xmlns:a16="http://schemas.microsoft.com/office/drawing/2014/main" id="{6291CAE1-811E-A7A7-51FA-890E63811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56458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C4746B5-B3F4-9F44-4201-18427E0E2B80}"/>
              </a:ext>
              <a:ext uri="{C183D7F6-B498-43B3-948B-1728B52AA6E4}">
                <adec:decorative xmlns:adec="http://schemas.microsoft.com/office/drawing/2017/decorative" val="1"/>
              </a:ext>
            </a:extLst>
          </p:cNvPr>
          <p:cNvGrpSpPr/>
          <p:nvPr/>
        </p:nvGrpSpPr>
        <p:grpSpPr>
          <a:xfrm>
            <a:off x="0" y="0"/>
            <a:ext cx="12192000" cy="6858000"/>
            <a:chOff x="18741" y="0"/>
            <a:chExt cx="12192000" cy="6858000"/>
          </a:xfrm>
        </p:grpSpPr>
        <p:sp>
          <p:nvSpPr>
            <p:cNvPr id="5" name="Rounded Rectangle 4" descr="Dark Pattern: Plus dots">
              <a:extLst>
                <a:ext uri="{FF2B5EF4-FFF2-40B4-BE49-F238E27FC236}">
                  <a16:creationId xmlns:a16="http://schemas.microsoft.com/office/drawing/2014/main" id="{A049F352-7C5C-BE6F-5050-FC475C58110A}"/>
                </a:ext>
              </a:extLst>
            </p:cNvPr>
            <p:cNvSpPr/>
            <p:nvPr/>
          </p:nvSpPr>
          <p:spPr bwMode="auto">
            <a:xfrm>
              <a:off x="18741"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4">
              <a:extLst>
                <a:ext uri="{FF2B5EF4-FFF2-40B4-BE49-F238E27FC236}">
                  <a16:creationId xmlns:a16="http://schemas.microsoft.com/office/drawing/2014/main" id="{2E443DD5-6535-9F47-460A-CA7E433AD5AB}"/>
                </a:ext>
                <a:ext uri="{C183D7F6-B498-43B3-948B-1728B52AA6E4}">
                  <adec:decorative xmlns:adec="http://schemas.microsoft.com/office/drawing/2017/decorative" val="1"/>
                </a:ext>
              </a:extLst>
            </p:cNvPr>
            <p:cNvSpPr>
              <a:spLocks/>
            </p:cNvSpPr>
            <p:nvPr/>
          </p:nvSpPr>
          <p:spPr bwMode="auto">
            <a:xfrm>
              <a:off x="18741" y="0"/>
              <a:ext cx="12192000" cy="6858000"/>
            </a:xfrm>
            <a:prstGeom prst="roundRect">
              <a:avLst>
                <a:gd name="adj" fmla="val 0"/>
              </a:avLst>
            </a:prstGeom>
            <a:gradFill flip="none" rotWithShape="1">
              <a:gsLst>
                <a:gs pos="70000">
                  <a:srgbClr val="091F2C"/>
                </a:gs>
                <a:gs pos="100000">
                  <a:srgbClr val="091F2C">
                    <a:alpha val="73000"/>
                  </a:srgbClr>
                </a:gs>
                <a:gs pos="30000">
                  <a:srgbClr val="091F2C"/>
                </a:gs>
                <a:gs pos="0">
                  <a:srgbClr val="091F2C">
                    <a:alpha val="51000"/>
                  </a:srgbClr>
                </a:gs>
              </a:gsLst>
              <a:lin ang="16200000" scaled="1"/>
              <a:tileRect/>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51B30BA3-B86A-6D71-81C5-8AAE885000D3}"/>
              </a:ext>
            </a:extLst>
          </p:cNvPr>
          <p:cNvSpPr>
            <a:spLocks noGrp="1"/>
          </p:cNvSpPr>
          <p:nvPr>
            <p:ph type="title"/>
          </p:nvPr>
        </p:nvSpPr>
        <p:spPr/>
        <p:txBody>
          <a:bodyPr/>
          <a:lstStyle/>
          <a:p>
            <a:pPr algn="ctr"/>
            <a:r>
              <a:rPr lang="en-US" dirty="0"/>
              <a:t>Available now (9</a:t>
            </a:r>
            <a:r>
              <a:rPr lang="en-US" baseline="30000" dirty="0"/>
              <a:t>th</a:t>
            </a:r>
            <a:r>
              <a:rPr lang="en-US" dirty="0"/>
              <a:t> Nov 2023)</a:t>
            </a:r>
          </a:p>
        </p:txBody>
      </p:sp>
      <p:grpSp>
        <p:nvGrpSpPr>
          <p:cNvPr id="17" name="Group 16" descr="Public preview:&#10;Data Factory&#10;Synapse Data Engineering&#10;Synapse Data Science&#10;Synapse Data Warehousing&#10;Synapse Real Time analytics&#10;Copilot for Power BI (DAX)&#10;OneLake&#10;&#10;Generally available: Power BI&#10;&#10;Private preview: Data activator, Copilot for Microsoft Fabric, Copilot for Power BI (full)">
            <a:extLst>
              <a:ext uri="{FF2B5EF4-FFF2-40B4-BE49-F238E27FC236}">
                <a16:creationId xmlns:a16="http://schemas.microsoft.com/office/drawing/2014/main" id="{459C88D3-A72B-D8E5-59A9-F8108FF82DEC}"/>
              </a:ext>
            </a:extLst>
          </p:cNvPr>
          <p:cNvGrpSpPr/>
          <p:nvPr/>
        </p:nvGrpSpPr>
        <p:grpSpPr>
          <a:xfrm>
            <a:off x="514469" y="1298150"/>
            <a:ext cx="11021126" cy="4911985"/>
            <a:chOff x="588263" y="1445737"/>
            <a:chExt cx="11021126" cy="4911985"/>
          </a:xfrm>
        </p:grpSpPr>
        <p:sp>
          <p:nvSpPr>
            <p:cNvPr id="7" name="Rounded Rectangle 6">
              <a:extLst>
                <a:ext uri="{FF2B5EF4-FFF2-40B4-BE49-F238E27FC236}">
                  <a16:creationId xmlns:a16="http://schemas.microsoft.com/office/drawing/2014/main" id="{50A12FB9-E8CE-535B-6650-23852E1D04E7}"/>
                </a:ext>
                <a:ext uri="{C183D7F6-B498-43B3-948B-1728B52AA6E4}">
                  <adec:decorative xmlns:adec="http://schemas.microsoft.com/office/drawing/2017/decorative" val="1"/>
                </a:ext>
              </a:extLst>
            </p:cNvPr>
            <p:cNvSpPr/>
            <p:nvPr/>
          </p:nvSpPr>
          <p:spPr bwMode="auto">
            <a:xfrm>
              <a:off x="588263" y="1690563"/>
              <a:ext cx="5993692" cy="4667159"/>
            </a:xfrm>
            <a:prstGeom prst="roundRect">
              <a:avLst>
                <a:gd name="adj" fmla="val 3227"/>
              </a:avLst>
            </a:prstGeom>
            <a:solidFill>
              <a:srgbClr val="091F2C"/>
            </a:solidFill>
            <a:ln>
              <a:solidFill>
                <a:schemeClr val="bg1"/>
              </a:solid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7" name="Rounded Rectangle 18">
              <a:extLst>
                <a:ext uri="{FF2B5EF4-FFF2-40B4-BE49-F238E27FC236}">
                  <a16:creationId xmlns:a16="http://schemas.microsoft.com/office/drawing/2014/main" id="{E6A2802A-E182-B159-B022-FBB8A49F4D9F}"/>
                </a:ext>
                <a:ext uri="{C183D7F6-B498-43B3-948B-1728B52AA6E4}">
                  <adec:decorative xmlns:adec="http://schemas.microsoft.com/office/drawing/2017/decorative" val="1"/>
                </a:ext>
              </a:extLst>
            </p:cNvPr>
            <p:cNvSpPr/>
            <p:nvPr/>
          </p:nvSpPr>
          <p:spPr bwMode="auto">
            <a:xfrm>
              <a:off x="1001262" y="1445737"/>
              <a:ext cx="2153659" cy="522000"/>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solidFill>
                    <a:srgbClr val="000000"/>
                  </a:solidFill>
                  <a:effectLst/>
                  <a:uLnTx/>
                  <a:uFillTx/>
                  <a:latin typeface="Segoe UI Semibold"/>
                  <a:ea typeface="+mn-ea"/>
                  <a:cs typeface="Segoe UI" pitchFamily="34" charset="0"/>
                </a:rPr>
                <a:t>Public preview</a:t>
              </a:r>
            </a:p>
          </p:txBody>
        </p:sp>
        <p:sp>
          <p:nvSpPr>
            <p:cNvPr id="19" name="Content Placeholder 3">
              <a:extLst>
                <a:ext uri="{FF2B5EF4-FFF2-40B4-BE49-F238E27FC236}">
                  <a16:creationId xmlns:a16="http://schemas.microsoft.com/office/drawing/2014/main" id="{DE8FF028-C893-E04A-53F5-73DCE780D836}"/>
                </a:ext>
                <a:ext uri="{C183D7F6-B498-43B3-948B-1728B52AA6E4}">
                  <adec:decorative xmlns:adec="http://schemas.microsoft.com/office/drawing/2017/decorative" val="1"/>
                </a:ext>
              </a:extLst>
            </p:cNvPr>
            <p:cNvSpPr txBox="1">
              <a:spLocks/>
            </p:cNvSpPr>
            <p:nvPr/>
          </p:nvSpPr>
          <p:spPr>
            <a:xfrm>
              <a:off x="871261" y="2258224"/>
              <a:ext cx="5224739" cy="4099496"/>
            </a:xfrm>
            <a:prstGeom prst="rect">
              <a:avLst/>
            </a:prstGeom>
          </p:spPr>
          <p:txBody>
            <a:bodyPr lIns="360000" tIns="0" rIns="36000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Data Factory</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Synapse Data Engineering</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Synapse Data Science</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Synapse Data Warehousing</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Synapse Real Time analytics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Copilot for Power BI (DAX)</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OneLake</a:t>
              </a:r>
              <a:endPar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indent="0">
                <a:spcBef>
                  <a:spcPts val="2000"/>
                </a:spcBef>
                <a:buNone/>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Data Activator</a:t>
              </a:r>
            </a:p>
          </p:txBody>
        </p:sp>
        <p:sp>
          <p:nvSpPr>
            <p:cNvPr id="11" name="Rounded Rectangle 10">
              <a:extLst>
                <a:ext uri="{FF2B5EF4-FFF2-40B4-BE49-F238E27FC236}">
                  <a16:creationId xmlns:a16="http://schemas.microsoft.com/office/drawing/2014/main" id="{FE31F1FD-936D-99DC-7565-EB5ADDFB9074}"/>
                </a:ext>
                <a:ext uri="{C183D7F6-B498-43B3-948B-1728B52AA6E4}">
                  <adec:decorative xmlns:adec="http://schemas.microsoft.com/office/drawing/2017/decorative" val="1"/>
                </a:ext>
              </a:extLst>
            </p:cNvPr>
            <p:cNvSpPr/>
            <p:nvPr/>
          </p:nvSpPr>
          <p:spPr bwMode="auto">
            <a:xfrm>
              <a:off x="6767541" y="1690563"/>
              <a:ext cx="4841848" cy="1426348"/>
            </a:xfrm>
            <a:prstGeom prst="roundRect">
              <a:avLst>
                <a:gd name="adj" fmla="val 7721"/>
              </a:avLst>
            </a:prstGeom>
            <a:solidFill>
              <a:srgbClr val="091F2C"/>
            </a:solidFill>
            <a:ln>
              <a:solidFill>
                <a:schemeClr val="bg1"/>
              </a:solid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5" name="Rounded Rectangle 18">
              <a:extLst>
                <a:ext uri="{FF2B5EF4-FFF2-40B4-BE49-F238E27FC236}">
                  <a16:creationId xmlns:a16="http://schemas.microsoft.com/office/drawing/2014/main" id="{A879A364-B9B2-DB4A-126E-1223DC5C3481}"/>
                </a:ext>
                <a:ext uri="{C183D7F6-B498-43B3-948B-1728B52AA6E4}">
                  <adec:decorative xmlns:adec="http://schemas.microsoft.com/office/drawing/2017/decorative" val="1"/>
                </a:ext>
              </a:extLst>
            </p:cNvPr>
            <p:cNvSpPr/>
            <p:nvPr/>
          </p:nvSpPr>
          <p:spPr bwMode="auto">
            <a:xfrm>
              <a:off x="7104516" y="1445737"/>
              <a:ext cx="2664884" cy="522000"/>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21" name="Content Placeholder 4">
              <a:extLst>
                <a:ext uri="{FF2B5EF4-FFF2-40B4-BE49-F238E27FC236}">
                  <a16:creationId xmlns:a16="http://schemas.microsoft.com/office/drawing/2014/main" id="{4828D8C2-2472-BAB2-912F-16E49909A96D}"/>
                </a:ext>
                <a:ext uri="{C183D7F6-B498-43B3-948B-1728B52AA6E4}">
                  <adec:decorative xmlns:adec="http://schemas.microsoft.com/office/drawing/2017/decorative" val="1"/>
                </a:ext>
              </a:extLst>
            </p:cNvPr>
            <p:cNvSpPr txBox="1">
              <a:spLocks/>
            </p:cNvSpPr>
            <p:nvPr/>
          </p:nvSpPr>
          <p:spPr>
            <a:xfrm>
              <a:off x="7104516" y="2258224"/>
              <a:ext cx="3560333" cy="759182"/>
            </a:xfrm>
            <a:prstGeom prst="rect">
              <a:avLst/>
            </a:prstGeom>
          </p:spPr>
          <p:txBody>
            <a:bodyPr vert="horz" wrap="square" lIns="251999" tIns="0" rIns="36000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Power BI</a:t>
              </a: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2" name="Rounded Rectangle 11">
              <a:extLst>
                <a:ext uri="{FF2B5EF4-FFF2-40B4-BE49-F238E27FC236}">
                  <a16:creationId xmlns:a16="http://schemas.microsoft.com/office/drawing/2014/main" id="{E3E0A333-27D8-52B0-0E2D-89426A66DF8B}"/>
                </a:ext>
                <a:ext uri="{C183D7F6-B498-43B3-948B-1728B52AA6E4}">
                  <adec:decorative xmlns:adec="http://schemas.microsoft.com/office/drawing/2017/decorative" val="1"/>
                </a:ext>
              </a:extLst>
            </p:cNvPr>
            <p:cNvSpPr/>
            <p:nvPr/>
          </p:nvSpPr>
          <p:spPr bwMode="auto">
            <a:xfrm>
              <a:off x="6767541" y="3658300"/>
              <a:ext cx="4841848" cy="2699420"/>
            </a:xfrm>
            <a:prstGeom prst="roundRect">
              <a:avLst>
                <a:gd name="adj" fmla="val 3822"/>
              </a:avLst>
            </a:prstGeom>
            <a:solidFill>
              <a:srgbClr val="091F2C"/>
            </a:solidFill>
            <a:ln>
              <a:solidFill>
                <a:schemeClr val="bg1"/>
              </a:solid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3F233CC2-1C5F-B5DA-9E45-55630D122FF0}"/>
                </a:ext>
              </a:extLst>
            </p:cNvPr>
            <p:cNvGrpSpPr/>
            <p:nvPr/>
          </p:nvGrpSpPr>
          <p:grpSpPr>
            <a:xfrm>
              <a:off x="1037740" y="2637386"/>
              <a:ext cx="5094738" cy="2663978"/>
              <a:chOff x="1001262" y="2871267"/>
              <a:chExt cx="4317966" cy="2663978"/>
            </a:xfrm>
          </p:grpSpPr>
          <p:cxnSp>
            <p:nvCxnSpPr>
              <p:cNvPr id="41" name="Straight Connector 40">
                <a:extLst>
                  <a:ext uri="{FF2B5EF4-FFF2-40B4-BE49-F238E27FC236}">
                    <a16:creationId xmlns:a16="http://schemas.microsoft.com/office/drawing/2014/main" id="{8F01F601-175A-38F7-FF46-2FD64ED3E868}"/>
                  </a:ext>
                  <a:ext uri="{C183D7F6-B498-43B3-948B-1728B52AA6E4}">
                    <adec:decorative xmlns:adec="http://schemas.microsoft.com/office/drawing/2017/decorative" val="1"/>
                  </a:ext>
                </a:extLst>
              </p:cNvPr>
              <p:cNvCxnSpPr>
                <a:cxnSpLocks/>
              </p:cNvCxnSpPr>
              <p:nvPr/>
            </p:nvCxnSpPr>
            <p:spPr>
              <a:xfrm>
                <a:off x="1001262" y="2871267"/>
                <a:ext cx="431796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9AFE5-5458-86A7-3865-E2E0A1750188}"/>
                  </a:ext>
                  <a:ext uri="{C183D7F6-B498-43B3-948B-1728B52AA6E4}">
                    <adec:decorative xmlns:adec="http://schemas.microsoft.com/office/drawing/2017/decorative" val="1"/>
                  </a:ext>
                </a:extLst>
              </p:cNvPr>
              <p:cNvCxnSpPr>
                <a:cxnSpLocks/>
              </p:cNvCxnSpPr>
              <p:nvPr/>
            </p:nvCxnSpPr>
            <p:spPr>
              <a:xfrm>
                <a:off x="1001262" y="3404063"/>
                <a:ext cx="431796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00F307-AF04-2A31-9E7B-1AA6AFCC629C}"/>
                  </a:ext>
                  <a:ext uri="{C183D7F6-B498-43B3-948B-1728B52AA6E4}">
                    <adec:decorative xmlns:adec="http://schemas.microsoft.com/office/drawing/2017/decorative" val="1"/>
                  </a:ext>
                </a:extLst>
              </p:cNvPr>
              <p:cNvCxnSpPr>
                <a:cxnSpLocks/>
              </p:cNvCxnSpPr>
              <p:nvPr/>
            </p:nvCxnSpPr>
            <p:spPr>
              <a:xfrm>
                <a:off x="1001262" y="3936859"/>
                <a:ext cx="431796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6142759-02E4-91B1-FEB5-F93A7A5CB24D}"/>
                  </a:ext>
                  <a:ext uri="{C183D7F6-B498-43B3-948B-1728B52AA6E4}">
                    <adec:decorative xmlns:adec="http://schemas.microsoft.com/office/drawing/2017/decorative" val="1"/>
                  </a:ext>
                </a:extLst>
              </p:cNvPr>
              <p:cNvCxnSpPr>
                <a:cxnSpLocks/>
              </p:cNvCxnSpPr>
              <p:nvPr/>
            </p:nvCxnSpPr>
            <p:spPr>
              <a:xfrm>
                <a:off x="1001262" y="4469655"/>
                <a:ext cx="431796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094686-F88D-B80B-C547-8BE81E090E5F}"/>
                  </a:ext>
                  <a:ext uri="{C183D7F6-B498-43B3-948B-1728B52AA6E4}">
                    <adec:decorative xmlns:adec="http://schemas.microsoft.com/office/drawing/2017/decorative" val="1"/>
                  </a:ext>
                </a:extLst>
              </p:cNvPr>
              <p:cNvCxnSpPr>
                <a:cxnSpLocks/>
              </p:cNvCxnSpPr>
              <p:nvPr/>
            </p:nvCxnSpPr>
            <p:spPr>
              <a:xfrm>
                <a:off x="1001262" y="5002451"/>
                <a:ext cx="431796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812F98E-BCB9-42C8-3B13-EB301ADF400A}"/>
                  </a:ext>
                  <a:ext uri="{C183D7F6-B498-43B3-948B-1728B52AA6E4}">
                    <adec:decorative xmlns:adec="http://schemas.microsoft.com/office/drawing/2017/decorative" val="1"/>
                  </a:ext>
                </a:extLst>
              </p:cNvPr>
              <p:cNvCxnSpPr>
                <a:cxnSpLocks/>
              </p:cNvCxnSpPr>
              <p:nvPr/>
            </p:nvCxnSpPr>
            <p:spPr>
              <a:xfrm>
                <a:off x="1001262" y="5535245"/>
                <a:ext cx="431796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6" name="Rounded Rectangle 18">
              <a:extLst>
                <a:ext uri="{FF2B5EF4-FFF2-40B4-BE49-F238E27FC236}">
                  <a16:creationId xmlns:a16="http://schemas.microsoft.com/office/drawing/2014/main" id="{1278BF00-C426-4BC0-88A6-2EA4C1E45C6D}"/>
                </a:ext>
                <a:ext uri="{C183D7F6-B498-43B3-948B-1728B52AA6E4}">
                  <adec:decorative xmlns:adec="http://schemas.microsoft.com/office/drawing/2017/decorative" val="1"/>
                </a:ext>
              </a:extLst>
            </p:cNvPr>
            <p:cNvSpPr/>
            <p:nvPr/>
          </p:nvSpPr>
          <p:spPr bwMode="auto">
            <a:xfrm>
              <a:off x="7104516" y="3361737"/>
              <a:ext cx="2244146" cy="522000"/>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solidFill>
                    <a:srgbClr val="000000"/>
                  </a:solidFill>
                  <a:effectLst/>
                  <a:uLnTx/>
                  <a:uFillTx/>
                  <a:latin typeface="Segoe UI Semibold"/>
                  <a:ea typeface="+mn-ea"/>
                  <a:cs typeface="Segoe UI" pitchFamily="34" charset="0"/>
                </a:rPr>
                <a:t>Private preview</a:t>
              </a:r>
            </a:p>
          </p:txBody>
        </p:sp>
        <p:sp>
          <p:nvSpPr>
            <p:cNvPr id="20" name="Content Placeholder 4">
              <a:extLst>
                <a:ext uri="{FF2B5EF4-FFF2-40B4-BE49-F238E27FC236}">
                  <a16:creationId xmlns:a16="http://schemas.microsoft.com/office/drawing/2014/main" id="{02461E88-FCC0-4E13-CB25-07930E503C31}"/>
                </a:ext>
                <a:ext uri="{C183D7F6-B498-43B3-948B-1728B52AA6E4}">
                  <adec:decorative xmlns:adec="http://schemas.microsoft.com/office/drawing/2017/decorative" val="1"/>
                </a:ext>
              </a:extLst>
            </p:cNvPr>
            <p:cNvSpPr txBox="1">
              <a:spLocks/>
            </p:cNvSpPr>
            <p:nvPr/>
          </p:nvSpPr>
          <p:spPr>
            <a:xfrm>
              <a:off x="7104516" y="4172959"/>
              <a:ext cx="3397198" cy="810478"/>
            </a:xfrm>
            <a:prstGeom prst="rect">
              <a:avLst/>
            </a:prstGeom>
          </p:spPr>
          <p:txBody>
            <a:bodyPr wrap="none" lIns="251999" tIns="0" rIns="36000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Copilot for Microsoft Fabric</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Copilot for Power BI (full)</a:t>
              </a:r>
            </a:p>
          </p:txBody>
        </p:sp>
        <p:cxnSp>
          <p:nvCxnSpPr>
            <p:cNvPr id="40" name="Straight Connector 39">
              <a:extLst>
                <a:ext uri="{FF2B5EF4-FFF2-40B4-BE49-F238E27FC236}">
                  <a16:creationId xmlns:a16="http://schemas.microsoft.com/office/drawing/2014/main" id="{6B08A77C-0BFB-2EC8-2BB7-50AF13296A67}"/>
                </a:ext>
                <a:ext uri="{C183D7F6-B498-43B3-948B-1728B52AA6E4}">
                  <adec:decorative xmlns:adec="http://schemas.microsoft.com/office/drawing/2017/decorative" val="1"/>
                </a:ext>
              </a:extLst>
            </p:cNvPr>
            <p:cNvCxnSpPr>
              <a:cxnSpLocks/>
            </p:cNvCxnSpPr>
            <p:nvPr/>
          </p:nvCxnSpPr>
          <p:spPr>
            <a:xfrm>
              <a:off x="7231762" y="4547848"/>
              <a:ext cx="395897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756C1C4C-B76B-FC31-4248-B64365EF392B}"/>
              </a:ext>
              <a:ext uri="{C183D7F6-B498-43B3-948B-1728B52AA6E4}">
                <adec:decorative xmlns:adec="http://schemas.microsoft.com/office/drawing/2017/decorative" val="1"/>
              </a:ext>
            </a:extLst>
          </p:cNvPr>
          <p:cNvCxnSpPr>
            <a:cxnSpLocks/>
          </p:cNvCxnSpPr>
          <p:nvPr/>
        </p:nvCxnSpPr>
        <p:spPr>
          <a:xfrm>
            <a:off x="963946" y="5668127"/>
            <a:ext cx="5094738"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4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42" presetClass="path" presetSubtype="0" decel="100000" fill="hold" nodeType="withEffect">
                                  <p:stCondLst>
                                    <p:cond delay="0"/>
                                  </p:stCondLst>
                                  <p:childTnLst>
                                    <p:animMotion origin="layout" path="M -6.25E-7 -3.7037E-6 L -6.25E-7 0.01968 " pathEditMode="relative" rAng="0" ptsTypes="AA">
                                      <p:cBhvr>
                                        <p:cTn id="12" dur="500" spd="-100000" fill="hold"/>
                                        <p:tgtEl>
                                          <p:spTgt spid="1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681E55-0069-6612-C830-B66F84FAAE5C}"/>
              </a:ext>
              <a:ext uri="{C183D7F6-B498-43B3-948B-1728B52AA6E4}">
                <adec:decorative xmlns:adec="http://schemas.microsoft.com/office/drawing/2017/decorative" val="1"/>
              </a:ext>
            </a:extLst>
          </p:cNvPr>
          <p:cNvPicPr>
            <a:picLocks noChangeAspect="1"/>
          </p:cNvPicPr>
          <p:nvPr/>
        </p:nvPicPr>
        <p:blipFill rotWithShape="1">
          <a:blip r:embed="rId4"/>
          <a:srcRect l="2374" t="2654" r="2969" b="3458"/>
          <a:stretch/>
        </p:blipFill>
        <p:spPr>
          <a:xfrm>
            <a:off x="3020485" y="1622646"/>
            <a:ext cx="6458115" cy="4308385"/>
          </a:xfrm>
          <a:prstGeom prst="rect">
            <a:avLst/>
          </a:prstGeom>
          <a:ln>
            <a:solidFill>
              <a:schemeClr val="bg1">
                <a:lumMod val="95000"/>
              </a:schemeClr>
            </a:solidFill>
          </a:ln>
          <a:effectLst>
            <a:outerShdw blurRad="215900" sx="102000" sy="102000" algn="ctr" rotWithShape="0">
              <a:prstClr val="black">
                <a:alpha val="9000"/>
              </a:prstClr>
            </a:outerShdw>
          </a:effectLst>
        </p:spPr>
      </p:pic>
      <p:pic>
        <p:nvPicPr>
          <p:cNvPr id="8" name="Picture 7">
            <a:extLst>
              <a:ext uri="{FF2B5EF4-FFF2-40B4-BE49-F238E27FC236}">
                <a16:creationId xmlns:a16="http://schemas.microsoft.com/office/drawing/2014/main" id="{B13557AA-E34D-D873-485A-D672F62A5A0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428847" y="2246890"/>
            <a:ext cx="361969" cy="342918"/>
          </a:xfrm>
          <a:prstGeom prst="rect">
            <a:avLst/>
          </a:prstGeom>
        </p:spPr>
      </p:pic>
      <p:sp>
        <p:nvSpPr>
          <p:cNvPr id="3" name="Title 2">
            <a:extLst>
              <a:ext uri="{FF2B5EF4-FFF2-40B4-BE49-F238E27FC236}">
                <a16:creationId xmlns:a16="http://schemas.microsoft.com/office/drawing/2014/main" id="{292A190D-6E86-EDCB-0893-84220EC8062B}"/>
              </a:ext>
              <a:ext uri="{C183D7F6-B498-43B3-948B-1728B52AA6E4}">
                <adec:decorative xmlns:adec="http://schemas.microsoft.com/office/drawing/2017/decorative" val="1"/>
              </a:ext>
            </a:extLst>
          </p:cNvPr>
          <p:cNvSpPr>
            <a:spLocks noGrp="1"/>
          </p:cNvSpPr>
          <p:nvPr>
            <p:ph type="title"/>
          </p:nvPr>
        </p:nvSpPr>
        <p:spPr>
          <a:xfrm>
            <a:off x="584200" y="457200"/>
            <a:ext cx="5508419" cy="618631"/>
          </a:xfrm>
        </p:spPr>
        <p:txBody>
          <a:bodyPr/>
          <a:lstStyle/>
          <a:p>
            <a:r>
              <a:rPr lang="en-US" sz="3600"/>
              <a:t>Fabric preview setting</a:t>
            </a:r>
          </a:p>
        </p:txBody>
      </p:sp>
    </p:spTree>
    <p:extLst>
      <p:ext uri="{BB962C8B-B14F-4D97-AF65-F5344CB8AC3E}">
        <p14:creationId xmlns:p14="http://schemas.microsoft.com/office/powerpoint/2010/main" val="1131779415"/>
      </p:ext>
    </p:extLst>
  </p:cSld>
  <p:clrMapOvr>
    <a:masterClrMapping/>
  </p:clrMapOvr>
  <p:transition>
    <p:fade/>
  </p:transition>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2019EE-F8E6-3241-BC11-8FC69F921E5A}"/>
              </a:ext>
            </a:extLst>
          </p:cNvPr>
          <p:cNvSpPr>
            <a:spLocks noGrp="1"/>
          </p:cNvSpPr>
          <p:nvPr>
            <p:ph type="title"/>
          </p:nvPr>
        </p:nvSpPr>
        <p:spPr>
          <a:xfrm>
            <a:off x="366171" y="2147229"/>
            <a:ext cx="3338438" cy="430887"/>
          </a:xfrm>
        </p:spPr>
        <p:txBody>
          <a:bodyPr/>
          <a:lstStyle/>
          <a:p>
            <a:pPr algn="ctr"/>
            <a:r>
              <a:rPr lang="en-US"/>
              <a:t>“Direct Query Mode”</a:t>
            </a:r>
            <a:endParaRPr lang="en-CA"/>
          </a:p>
        </p:txBody>
      </p:sp>
      <p:grpSp>
        <p:nvGrpSpPr>
          <p:cNvPr id="2" name="Group 1">
            <a:extLst>
              <a:ext uri="{FF2B5EF4-FFF2-40B4-BE49-F238E27FC236}">
                <a16:creationId xmlns:a16="http://schemas.microsoft.com/office/drawing/2014/main" id="{040AE1E7-A16E-4093-851C-3C4847E8279A}"/>
              </a:ext>
            </a:extLst>
          </p:cNvPr>
          <p:cNvGrpSpPr/>
          <p:nvPr/>
        </p:nvGrpSpPr>
        <p:grpSpPr>
          <a:xfrm>
            <a:off x="4245888" y="2071801"/>
            <a:ext cx="8000312" cy="1358765"/>
            <a:chOff x="4245888" y="2071801"/>
            <a:chExt cx="8000312" cy="1358765"/>
          </a:xfrm>
        </p:grpSpPr>
        <p:sp>
          <p:nvSpPr>
            <p:cNvPr id="41" name="Rectangle: Rounded Corners 8">
              <a:extLst>
                <a:ext uri="{FF2B5EF4-FFF2-40B4-BE49-F238E27FC236}">
                  <a16:creationId xmlns:a16="http://schemas.microsoft.com/office/drawing/2014/main" id="{B2ED2451-370E-7346-949E-02B969853F8F}"/>
                </a:ext>
              </a:extLst>
            </p:cNvPr>
            <p:cNvSpPr/>
            <p:nvPr/>
          </p:nvSpPr>
          <p:spPr>
            <a:xfrm>
              <a:off x="4245888" y="2071801"/>
              <a:ext cx="2360176" cy="1358322"/>
            </a:xfrm>
            <a:prstGeom prst="roundRect">
              <a:avLst>
                <a:gd name="adj" fmla="val 11978"/>
              </a:avLst>
            </a:prstGeom>
            <a:gradFill>
              <a:gsLst>
                <a:gs pos="20000">
                  <a:schemeClr val="accent2"/>
                </a:gs>
                <a:gs pos="100000">
                  <a:schemeClr val="accent1"/>
                </a:gs>
              </a:gsLst>
              <a:lin ang="2700000" scaled="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6" name="TextBox 55">
              <a:extLst>
                <a:ext uri="{FF2B5EF4-FFF2-40B4-BE49-F238E27FC236}">
                  <a16:creationId xmlns:a16="http://schemas.microsoft.com/office/drawing/2014/main" id="{13777924-27E2-9948-87C8-16C5D2BAA05C}"/>
                </a:ext>
              </a:extLst>
            </p:cNvPr>
            <p:cNvSpPr txBox="1"/>
            <p:nvPr/>
          </p:nvSpPr>
          <p:spPr>
            <a:xfrm>
              <a:off x="4767752" y="2147229"/>
              <a:ext cx="1191352"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Parquet/Delta Lake</a:t>
              </a:r>
            </a:p>
          </p:txBody>
        </p:sp>
        <p:grpSp>
          <p:nvGrpSpPr>
            <p:cNvPr id="58" name="Group 57">
              <a:extLst>
                <a:ext uri="{FF2B5EF4-FFF2-40B4-BE49-F238E27FC236}">
                  <a16:creationId xmlns:a16="http://schemas.microsoft.com/office/drawing/2014/main" id="{44676D21-FA5C-D845-BA1F-5195A9F80BCC}"/>
                </a:ext>
              </a:extLst>
            </p:cNvPr>
            <p:cNvGrpSpPr/>
            <p:nvPr/>
          </p:nvGrpSpPr>
          <p:grpSpPr>
            <a:xfrm>
              <a:off x="5109697" y="2453894"/>
              <a:ext cx="681610" cy="603623"/>
              <a:chOff x="7194268" y="2345168"/>
              <a:chExt cx="681610" cy="603623"/>
            </a:xfrm>
          </p:grpSpPr>
          <p:sp>
            <p:nvSpPr>
              <p:cNvPr id="59" name="Flowchart: Multidocument 24">
                <a:extLst>
                  <a:ext uri="{FF2B5EF4-FFF2-40B4-BE49-F238E27FC236}">
                    <a16:creationId xmlns:a16="http://schemas.microsoft.com/office/drawing/2014/main" id="{65D520CD-F254-184F-A387-41F9BEDC57A2}"/>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D6A87E95-8E45-E647-95C5-3F9B706DFA6F}"/>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1" name="TextBox 60">
                <a:extLst>
                  <a:ext uri="{FF2B5EF4-FFF2-40B4-BE49-F238E27FC236}">
                    <a16:creationId xmlns:a16="http://schemas.microsoft.com/office/drawing/2014/main" id="{5FC374F4-804E-5D44-98E2-2B8076E556BE}"/>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Tables</a:t>
                </a:r>
              </a:p>
            </p:txBody>
          </p:sp>
        </p:grpSp>
        <p:grpSp>
          <p:nvGrpSpPr>
            <p:cNvPr id="63" name="Group 62">
              <a:extLst>
                <a:ext uri="{FF2B5EF4-FFF2-40B4-BE49-F238E27FC236}">
                  <a16:creationId xmlns:a16="http://schemas.microsoft.com/office/drawing/2014/main" id="{5BB51D99-690F-0145-AFB1-6C7D40D3AD6C}"/>
                </a:ext>
              </a:extLst>
            </p:cNvPr>
            <p:cNvGrpSpPr/>
            <p:nvPr/>
          </p:nvGrpSpPr>
          <p:grpSpPr>
            <a:xfrm>
              <a:off x="10991086" y="2511145"/>
              <a:ext cx="788960" cy="762435"/>
              <a:chOff x="10786033" y="2312508"/>
              <a:chExt cx="867856" cy="838678"/>
            </a:xfrm>
          </p:grpSpPr>
          <p:sp>
            <p:nvSpPr>
              <p:cNvPr id="64" name="Oval 63">
                <a:extLst>
                  <a:ext uri="{FF2B5EF4-FFF2-40B4-BE49-F238E27FC236}">
                    <a16:creationId xmlns:a16="http://schemas.microsoft.com/office/drawing/2014/main" id="{1BEEE269-DF0C-5A40-9D9C-8C5643784F49}"/>
                  </a:ext>
                </a:extLst>
              </p:cNvPr>
              <p:cNvSpPr/>
              <p:nvPr/>
            </p:nvSpPr>
            <p:spPr bwMode="auto">
              <a:xfrm>
                <a:off x="10786033" y="2312508"/>
                <a:ext cx="798617" cy="798617"/>
              </a:xfrm>
              <a:prstGeom prst="ellipse">
                <a:avLst/>
              </a:prstGeom>
              <a:solidFill>
                <a:schemeClr val="bg1">
                  <a:lumMod val="75000"/>
                  <a:lumOff val="25000"/>
                  <a:alpha val="20000"/>
                </a:schemeClr>
              </a:solidFill>
              <a:ln w="12700">
                <a:solidFill>
                  <a:schemeClr val="accent2"/>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FFC000"/>
                  </a:solidFill>
                  <a:effectLst/>
                  <a:uLnTx/>
                  <a:uFillTx/>
                  <a:latin typeface="Segoe UI"/>
                  <a:ea typeface="+mn-ea"/>
                  <a:cs typeface="Segoe UI" pitchFamily="34" charset="0"/>
                </a:endParaRPr>
              </a:p>
            </p:txBody>
          </p:sp>
          <p:grpSp>
            <p:nvGrpSpPr>
              <p:cNvPr id="65" name="Graphic 52">
                <a:extLst>
                  <a:ext uri="{FF2B5EF4-FFF2-40B4-BE49-F238E27FC236}">
                    <a16:creationId xmlns:a16="http://schemas.microsoft.com/office/drawing/2014/main" id="{5D5F8CC1-3EBA-5143-8356-145387A88A2E}"/>
                  </a:ext>
                </a:extLst>
              </p:cNvPr>
              <p:cNvGrpSpPr/>
              <p:nvPr/>
            </p:nvGrpSpPr>
            <p:grpSpPr>
              <a:xfrm>
                <a:off x="10995229" y="2444812"/>
                <a:ext cx="658660" cy="706374"/>
                <a:chOff x="11019225" y="839929"/>
                <a:chExt cx="876677" cy="940183"/>
              </a:xfrm>
              <a:gradFill>
                <a:gsLst>
                  <a:gs pos="0">
                    <a:schemeClr val="accent2"/>
                  </a:gs>
                  <a:gs pos="100000">
                    <a:schemeClr val="accent1"/>
                  </a:gs>
                </a:gsLst>
                <a:lin ang="5400000" scaled="1"/>
              </a:gradFill>
            </p:grpSpPr>
            <p:sp>
              <p:nvSpPr>
                <p:cNvPr id="66" name="Freeform 65">
                  <a:extLst>
                    <a:ext uri="{FF2B5EF4-FFF2-40B4-BE49-F238E27FC236}">
                      <a16:creationId xmlns:a16="http://schemas.microsoft.com/office/drawing/2014/main" id="{4E0DB99F-D142-6849-A516-D25FEA3557AB}"/>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chemeClr val="tx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66">
                  <a:extLst>
                    <a:ext uri="{FF2B5EF4-FFF2-40B4-BE49-F238E27FC236}">
                      <a16:creationId xmlns:a16="http://schemas.microsoft.com/office/drawing/2014/main" id="{EDCB2FA0-3EEA-9B44-8DBA-A956DB2C82F4}"/>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chemeClr val="tx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7">
                  <a:extLst>
                    <a:ext uri="{FF2B5EF4-FFF2-40B4-BE49-F238E27FC236}">
                      <a16:creationId xmlns:a16="http://schemas.microsoft.com/office/drawing/2014/main" id="{BC3BFE27-0C92-6047-B150-7EB75100504E}"/>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chemeClr val="accent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70" name="Cylinder 32">
              <a:extLst>
                <a:ext uri="{FF2B5EF4-FFF2-40B4-BE49-F238E27FC236}">
                  <a16:creationId xmlns:a16="http://schemas.microsoft.com/office/drawing/2014/main" id="{813443B9-2305-4444-AF42-1DD9FE058AA9}"/>
                </a:ext>
              </a:extLst>
            </p:cNvPr>
            <p:cNvSpPr/>
            <p:nvPr/>
          </p:nvSpPr>
          <p:spPr>
            <a:xfrm>
              <a:off x="7240123" y="2190219"/>
              <a:ext cx="917728" cy="1150388"/>
            </a:xfrm>
            <a:prstGeom prst="can">
              <a:avLst/>
            </a:prstGeom>
            <a:gradFill>
              <a:gsLst>
                <a:gs pos="100000">
                  <a:schemeClr val="tx2"/>
                </a:gs>
                <a:gs pos="0">
                  <a:schemeClr val="tx1">
                    <a:lumMod val="95000"/>
                  </a:schemeClr>
                </a:gs>
              </a:gsLst>
              <a:lin ang="5400000" scaled="0"/>
            </a:gradFill>
            <a:ln w="158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Lakehouse</a:t>
              </a:r>
            </a:p>
          </p:txBody>
        </p:sp>
        <p:cxnSp>
          <p:nvCxnSpPr>
            <p:cNvPr id="71" name="Straight Arrow Connector 70">
              <a:extLst>
                <a:ext uri="{FF2B5EF4-FFF2-40B4-BE49-F238E27FC236}">
                  <a16:creationId xmlns:a16="http://schemas.microsoft.com/office/drawing/2014/main" id="{96A04F4D-4278-1E4C-9213-FB229561D9D0}"/>
                </a:ext>
              </a:extLst>
            </p:cNvPr>
            <p:cNvCxnSpPr>
              <a:cxnSpLocks/>
            </p:cNvCxnSpPr>
            <p:nvPr/>
          </p:nvCxnSpPr>
          <p:spPr>
            <a:xfrm flipH="1">
              <a:off x="10398572" y="2860766"/>
              <a:ext cx="58470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9CB92DC-5A41-724E-AEDD-BA274E16368A}"/>
                </a:ext>
              </a:extLst>
            </p:cNvPr>
            <p:cNvSpPr txBox="1"/>
            <p:nvPr/>
          </p:nvSpPr>
          <p:spPr>
            <a:xfrm>
              <a:off x="10229343" y="2367248"/>
              <a:ext cx="88799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DAX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Queries</a:t>
              </a:r>
            </a:p>
          </p:txBody>
        </p:sp>
        <p:sp>
          <p:nvSpPr>
            <p:cNvPr id="40" name="TextBox 39">
              <a:extLst>
                <a:ext uri="{FF2B5EF4-FFF2-40B4-BE49-F238E27FC236}">
                  <a16:creationId xmlns:a16="http://schemas.microsoft.com/office/drawing/2014/main" id="{01D82F4D-51D6-E047-961F-5CF7493EF56B}"/>
                </a:ext>
              </a:extLst>
            </p:cNvPr>
            <p:cNvSpPr txBox="1"/>
            <p:nvPr/>
          </p:nvSpPr>
          <p:spPr>
            <a:xfrm>
              <a:off x="5023367" y="3122789"/>
              <a:ext cx="89005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OneLake</a:t>
              </a:r>
            </a:p>
          </p:txBody>
        </p:sp>
        <p:sp>
          <p:nvSpPr>
            <p:cNvPr id="73" name="TextBox 72">
              <a:extLst>
                <a:ext uri="{FF2B5EF4-FFF2-40B4-BE49-F238E27FC236}">
                  <a16:creationId xmlns:a16="http://schemas.microsoft.com/office/drawing/2014/main" id="{0CCE5628-9BE3-4196-945D-31DC0D185296}"/>
                </a:ext>
              </a:extLst>
            </p:cNvPr>
            <p:cNvSpPr txBox="1"/>
            <p:nvPr/>
          </p:nvSpPr>
          <p:spPr>
            <a:xfrm>
              <a:off x="11431105" y="2694535"/>
              <a:ext cx="8150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Reports</a:t>
              </a:r>
            </a:p>
          </p:txBody>
        </p:sp>
        <p:sp>
          <p:nvSpPr>
            <p:cNvPr id="4" name="Cube 3">
              <a:extLst>
                <a:ext uri="{FF2B5EF4-FFF2-40B4-BE49-F238E27FC236}">
                  <a16:creationId xmlns:a16="http://schemas.microsoft.com/office/drawing/2014/main" id="{E73DAA82-F32F-4E5F-A155-CDB62172CFDC}"/>
                </a:ext>
              </a:extLst>
            </p:cNvPr>
            <p:cNvSpPr/>
            <p:nvPr/>
          </p:nvSpPr>
          <p:spPr bwMode="auto">
            <a:xfrm>
              <a:off x="9118414" y="2262645"/>
              <a:ext cx="993239" cy="1010935"/>
            </a:xfrm>
            <a:prstGeom prst="cube">
              <a:avLst/>
            </a:prstGeom>
            <a:gradFill>
              <a:gsLst>
                <a:gs pos="100000">
                  <a:schemeClr val="tx2"/>
                </a:gs>
                <a:gs pos="0">
                  <a:schemeClr val="tx1">
                    <a:lumMod val="95000"/>
                  </a:schemeClr>
                </a:gs>
              </a:gsLst>
              <a:lin ang="5400000" scaled="0"/>
            </a:gradFill>
            <a:ln w="158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Power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Dataset</a:t>
              </a:r>
            </a:p>
          </p:txBody>
        </p:sp>
        <p:cxnSp>
          <p:nvCxnSpPr>
            <p:cNvPr id="87" name="Straight Arrow Connector 86">
              <a:extLst>
                <a:ext uri="{FF2B5EF4-FFF2-40B4-BE49-F238E27FC236}">
                  <a16:creationId xmlns:a16="http://schemas.microsoft.com/office/drawing/2014/main" id="{1ED6A169-A776-486E-9B43-3A96DDBB4367}"/>
                </a:ext>
              </a:extLst>
            </p:cNvPr>
            <p:cNvCxnSpPr>
              <a:cxnSpLocks/>
            </p:cNvCxnSpPr>
            <p:nvPr/>
          </p:nvCxnSpPr>
          <p:spPr>
            <a:xfrm flipH="1">
              <a:off x="8407048" y="2884711"/>
              <a:ext cx="58470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9AA72C5-C4B0-4A7C-835C-C9FF2628C58A}"/>
                </a:ext>
              </a:extLst>
            </p:cNvPr>
            <p:cNvSpPr txBox="1"/>
            <p:nvPr/>
          </p:nvSpPr>
          <p:spPr>
            <a:xfrm>
              <a:off x="8237819" y="2391193"/>
              <a:ext cx="88799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Queries</a:t>
              </a:r>
            </a:p>
          </p:txBody>
        </p:sp>
        <p:sp>
          <p:nvSpPr>
            <p:cNvPr id="5" name="Arrow: Left 4">
              <a:extLst>
                <a:ext uri="{FF2B5EF4-FFF2-40B4-BE49-F238E27FC236}">
                  <a16:creationId xmlns:a16="http://schemas.microsoft.com/office/drawing/2014/main" id="{0718C995-6545-4B8A-A710-72224361A1AB}"/>
                </a:ext>
              </a:extLst>
            </p:cNvPr>
            <p:cNvSpPr/>
            <p:nvPr/>
          </p:nvSpPr>
          <p:spPr bwMode="auto">
            <a:xfrm>
              <a:off x="6211399" y="2474684"/>
              <a:ext cx="917728" cy="686116"/>
            </a:xfrm>
            <a:prstGeom prst="leftArrow">
              <a:avLst/>
            </a:prstGeom>
            <a:gradFill>
              <a:gsLst>
                <a:gs pos="0">
                  <a:schemeClr val="tx1">
                    <a:lumMod val="85000"/>
                    <a:alpha val="0"/>
                  </a:schemeClr>
                </a:gs>
                <a:gs pos="68000">
                  <a:schemeClr val="tx1">
                    <a:lumMod val="95000"/>
                  </a:schemeClr>
                </a:gs>
              </a:gsLst>
              <a:lin ang="5400000" scaled="0"/>
            </a:gradFill>
            <a:ln>
              <a:noFill/>
            </a:ln>
            <a:effectLst>
              <a:outerShdw blurRad="63500" sx="102000" sy="102000" algn="c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Scan</a:t>
              </a:r>
            </a:p>
          </p:txBody>
        </p:sp>
      </p:grpSp>
      <p:sp>
        <p:nvSpPr>
          <p:cNvPr id="89" name="Title 5">
            <a:extLst>
              <a:ext uri="{FF2B5EF4-FFF2-40B4-BE49-F238E27FC236}">
                <a16:creationId xmlns:a16="http://schemas.microsoft.com/office/drawing/2014/main" id="{AC47A9AB-A0A8-4442-AFE0-5330B76576B0}"/>
              </a:ext>
            </a:extLst>
          </p:cNvPr>
          <p:cNvSpPr txBox="1">
            <a:spLocks/>
          </p:cNvSpPr>
          <p:nvPr/>
        </p:nvSpPr>
        <p:spPr>
          <a:xfrm>
            <a:off x="703023" y="4133304"/>
            <a:ext cx="2664734" cy="43088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 “Import Mode”</a:t>
            </a:r>
          </a:p>
        </p:txBody>
      </p:sp>
      <p:sp>
        <p:nvSpPr>
          <p:cNvPr id="152" name="Title 5">
            <a:extLst>
              <a:ext uri="{FF2B5EF4-FFF2-40B4-BE49-F238E27FC236}">
                <a16:creationId xmlns:a16="http://schemas.microsoft.com/office/drawing/2014/main" id="{697C1FBD-F7A2-42AB-9D0A-C9F348D2FE24}"/>
              </a:ext>
            </a:extLst>
          </p:cNvPr>
          <p:cNvSpPr txBox="1">
            <a:spLocks/>
          </p:cNvSpPr>
          <p:nvPr/>
        </p:nvSpPr>
        <p:spPr>
          <a:xfrm>
            <a:off x="795487" y="2894044"/>
            <a:ext cx="2479806"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FFB900"/>
                </a:solidFill>
                <a:effectLst/>
                <a:uLnTx/>
                <a:uFillTx/>
                <a:latin typeface="Segoe UI Semibold"/>
                <a:ea typeface="+mn-ea"/>
                <a:cs typeface="Segoe UI" pitchFamily="34" charset="0"/>
              </a:rPr>
              <a:t>Slow, but real time</a:t>
            </a:r>
          </a:p>
        </p:txBody>
      </p:sp>
      <p:sp>
        <p:nvSpPr>
          <p:cNvPr id="153" name="Title 5">
            <a:extLst>
              <a:ext uri="{FF2B5EF4-FFF2-40B4-BE49-F238E27FC236}">
                <a16:creationId xmlns:a16="http://schemas.microsoft.com/office/drawing/2014/main" id="{B5E9AC11-0902-4573-B5BD-BC88FFECFD98}"/>
              </a:ext>
            </a:extLst>
          </p:cNvPr>
          <p:cNvSpPr txBox="1">
            <a:spLocks/>
          </p:cNvSpPr>
          <p:nvPr/>
        </p:nvSpPr>
        <p:spPr>
          <a:xfrm>
            <a:off x="389763" y="4758949"/>
            <a:ext cx="3291254"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FFB900"/>
                </a:solidFill>
                <a:effectLst/>
                <a:uLnTx/>
                <a:uFillTx/>
                <a:latin typeface="Segoe UI Semibold"/>
                <a:ea typeface="+mn-ea"/>
                <a:cs typeface="Segoe UI" pitchFamily="34" charset="0"/>
              </a:rPr>
              <a:t>Latent &amp; duplicative but fast</a:t>
            </a:r>
          </a:p>
        </p:txBody>
      </p:sp>
      <p:grpSp>
        <p:nvGrpSpPr>
          <p:cNvPr id="3" name="Group 2">
            <a:extLst>
              <a:ext uri="{FF2B5EF4-FFF2-40B4-BE49-F238E27FC236}">
                <a16:creationId xmlns:a16="http://schemas.microsoft.com/office/drawing/2014/main" id="{897C825E-5684-4BF0-9CAF-F42518068E4D}"/>
              </a:ext>
            </a:extLst>
          </p:cNvPr>
          <p:cNvGrpSpPr/>
          <p:nvPr/>
        </p:nvGrpSpPr>
        <p:grpSpPr>
          <a:xfrm>
            <a:off x="4245888" y="4103782"/>
            <a:ext cx="8000312" cy="1760558"/>
            <a:chOff x="4245888" y="4103782"/>
            <a:chExt cx="8000312" cy="1760558"/>
          </a:xfrm>
        </p:grpSpPr>
        <p:sp>
          <p:nvSpPr>
            <p:cNvPr id="90" name="Rectangle: Rounded Corners 8">
              <a:extLst>
                <a:ext uri="{FF2B5EF4-FFF2-40B4-BE49-F238E27FC236}">
                  <a16:creationId xmlns:a16="http://schemas.microsoft.com/office/drawing/2014/main" id="{7F25242D-26D3-45A1-81D2-3CA9570F99B8}"/>
                </a:ext>
              </a:extLst>
            </p:cNvPr>
            <p:cNvSpPr/>
            <p:nvPr/>
          </p:nvSpPr>
          <p:spPr>
            <a:xfrm>
              <a:off x="4245888" y="4103782"/>
              <a:ext cx="2360176" cy="1358322"/>
            </a:xfrm>
            <a:prstGeom prst="roundRect">
              <a:avLst>
                <a:gd name="adj" fmla="val 11978"/>
              </a:avLst>
            </a:prstGeom>
            <a:gradFill>
              <a:gsLst>
                <a:gs pos="20000">
                  <a:schemeClr val="accent2"/>
                </a:gs>
                <a:gs pos="100000">
                  <a:schemeClr val="accent1"/>
                </a:gs>
              </a:gsLst>
              <a:lin ang="2700000" scaled="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1" name="TextBox 90">
              <a:extLst>
                <a:ext uri="{FF2B5EF4-FFF2-40B4-BE49-F238E27FC236}">
                  <a16:creationId xmlns:a16="http://schemas.microsoft.com/office/drawing/2014/main" id="{8B9D110F-9BDA-4C69-9953-540A0C268C2D}"/>
                </a:ext>
              </a:extLst>
            </p:cNvPr>
            <p:cNvSpPr txBox="1"/>
            <p:nvPr/>
          </p:nvSpPr>
          <p:spPr>
            <a:xfrm>
              <a:off x="4767752" y="4179210"/>
              <a:ext cx="1191352"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Parquet/Delta Lake</a:t>
              </a:r>
            </a:p>
          </p:txBody>
        </p:sp>
        <p:grpSp>
          <p:nvGrpSpPr>
            <p:cNvPr id="96" name="Group 95">
              <a:extLst>
                <a:ext uri="{FF2B5EF4-FFF2-40B4-BE49-F238E27FC236}">
                  <a16:creationId xmlns:a16="http://schemas.microsoft.com/office/drawing/2014/main" id="{B9CA94F6-B196-4F58-A56B-D3B1C54A9036}"/>
                </a:ext>
              </a:extLst>
            </p:cNvPr>
            <p:cNvGrpSpPr/>
            <p:nvPr/>
          </p:nvGrpSpPr>
          <p:grpSpPr>
            <a:xfrm>
              <a:off x="10991086" y="4543126"/>
              <a:ext cx="788960" cy="762435"/>
              <a:chOff x="10786033" y="2312508"/>
              <a:chExt cx="867856" cy="838678"/>
            </a:xfrm>
          </p:grpSpPr>
          <p:sp>
            <p:nvSpPr>
              <p:cNvPr id="97" name="Oval 96">
                <a:extLst>
                  <a:ext uri="{FF2B5EF4-FFF2-40B4-BE49-F238E27FC236}">
                    <a16:creationId xmlns:a16="http://schemas.microsoft.com/office/drawing/2014/main" id="{F47FC2F1-F6E3-4B41-A0B4-485769E7A3E5}"/>
                  </a:ext>
                </a:extLst>
              </p:cNvPr>
              <p:cNvSpPr/>
              <p:nvPr/>
            </p:nvSpPr>
            <p:spPr bwMode="auto">
              <a:xfrm>
                <a:off x="10786033" y="2312508"/>
                <a:ext cx="798617" cy="798617"/>
              </a:xfrm>
              <a:prstGeom prst="ellipse">
                <a:avLst/>
              </a:prstGeom>
              <a:solidFill>
                <a:schemeClr val="bg1">
                  <a:lumMod val="75000"/>
                  <a:lumOff val="25000"/>
                  <a:alpha val="20000"/>
                </a:schemeClr>
              </a:solidFill>
              <a:ln w="12700">
                <a:solidFill>
                  <a:schemeClr val="accent2"/>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FFC000"/>
                  </a:solidFill>
                  <a:effectLst/>
                  <a:uLnTx/>
                  <a:uFillTx/>
                  <a:latin typeface="Segoe UI"/>
                  <a:ea typeface="+mn-ea"/>
                  <a:cs typeface="Segoe UI" pitchFamily="34" charset="0"/>
                </a:endParaRPr>
              </a:p>
            </p:txBody>
          </p:sp>
          <p:grpSp>
            <p:nvGrpSpPr>
              <p:cNvPr id="98" name="Graphic 52">
                <a:extLst>
                  <a:ext uri="{FF2B5EF4-FFF2-40B4-BE49-F238E27FC236}">
                    <a16:creationId xmlns:a16="http://schemas.microsoft.com/office/drawing/2014/main" id="{DC40B16F-E074-455F-B7AB-A161B3DDA1BC}"/>
                  </a:ext>
                </a:extLst>
              </p:cNvPr>
              <p:cNvGrpSpPr/>
              <p:nvPr/>
            </p:nvGrpSpPr>
            <p:grpSpPr>
              <a:xfrm>
                <a:off x="10995229" y="2444812"/>
                <a:ext cx="658660" cy="706374"/>
                <a:chOff x="11019225" y="839929"/>
                <a:chExt cx="876677" cy="940183"/>
              </a:xfrm>
              <a:gradFill>
                <a:gsLst>
                  <a:gs pos="0">
                    <a:schemeClr val="accent2"/>
                  </a:gs>
                  <a:gs pos="100000">
                    <a:schemeClr val="accent1"/>
                  </a:gs>
                </a:gsLst>
                <a:lin ang="5400000" scaled="1"/>
              </a:gradFill>
            </p:grpSpPr>
            <p:sp>
              <p:nvSpPr>
                <p:cNvPr id="99" name="Freeform 65">
                  <a:extLst>
                    <a:ext uri="{FF2B5EF4-FFF2-40B4-BE49-F238E27FC236}">
                      <a16:creationId xmlns:a16="http://schemas.microsoft.com/office/drawing/2014/main" id="{4DAFF477-512C-4AA5-B2FF-D21C00A72318}"/>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chemeClr val="tx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66">
                  <a:extLst>
                    <a:ext uri="{FF2B5EF4-FFF2-40B4-BE49-F238E27FC236}">
                      <a16:creationId xmlns:a16="http://schemas.microsoft.com/office/drawing/2014/main" id="{F31A81F2-E0D0-4D59-951D-12B2E5B65C1B}"/>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chemeClr val="tx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67">
                  <a:extLst>
                    <a:ext uri="{FF2B5EF4-FFF2-40B4-BE49-F238E27FC236}">
                      <a16:creationId xmlns:a16="http://schemas.microsoft.com/office/drawing/2014/main" id="{D00944E6-BC9A-4299-A078-45F3BA6D5427}"/>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chemeClr val="accent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2" name="Cylinder 32">
              <a:extLst>
                <a:ext uri="{FF2B5EF4-FFF2-40B4-BE49-F238E27FC236}">
                  <a16:creationId xmlns:a16="http://schemas.microsoft.com/office/drawing/2014/main" id="{A4B8A6A4-DAAC-43CE-B500-A82567110AD8}"/>
                </a:ext>
              </a:extLst>
            </p:cNvPr>
            <p:cNvSpPr/>
            <p:nvPr/>
          </p:nvSpPr>
          <p:spPr>
            <a:xfrm>
              <a:off x="7240123" y="4222200"/>
              <a:ext cx="917728" cy="1150388"/>
            </a:xfrm>
            <a:prstGeom prst="can">
              <a:avLst/>
            </a:prstGeom>
            <a:gradFill>
              <a:gsLst>
                <a:gs pos="100000">
                  <a:schemeClr val="tx2"/>
                </a:gs>
                <a:gs pos="0">
                  <a:schemeClr val="tx1">
                    <a:lumMod val="95000"/>
                  </a:schemeClr>
                </a:gs>
              </a:gsLst>
              <a:lin ang="5400000" scaled="0"/>
            </a:gradFill>
            <a:ln w="158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Lakehouse</a:t>
              </a:r>
            </a:p>
          </p:txBody>
        </p:sp>
        <p:cxnSp>
          <p:nvCxnSpPr>
            <p:cNvPr id="103" name="Straight Arrow Connector 102">
              <a:extLst>
                <a:ext uri="{FF2B5EF4-FFF2-40B4-BE49-F238E27FC236}">
                  <a16:creationId xmlns:a16="http://schemas.microsoft.com/office/drawing/2014/main" id="{4DDEE50F-7659-4C52-9726-6277A15A77EB}"/>
                </a:ext>
              </a:extLst>
            </p:cNvPr>
            <p:cNvCxnSpPr>
              <a:cxnSpLocks/>
            </p:cNvCxnSpPr>
            <p:nvPr/>
          </p:nvCxnSpPr>
          <p:spPr>
            <a:xfrm flipH="1">
              <a:off x="10398572" y="4892747"/>
              <a:ext cx="58470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D86917C-20A7-45C2-ACFE-AAB9A4F208AC}"/>
                </a:ext>
              </a:extLst>
            </p:cNvPr>
            <p:cNvSpPr txBox="1"/>
            <p:nvPr/>
          </p:nvSpPr>
          <p:spPr>
            <a:xfrm>
              <a:off x="10229343" y="4399229"/>
              <a:ext cx="88799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DAX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Queries</a:t>
              </a:r>
            </a:p>
          </p:txBody>
        </p:sp>
        <p:sp>
          <p:nvSpPr>
            <p:cNvPr id="106" name="TextBox 105">
              <a:extLst>
                <a:ext uri="{FF2B5EF4-FFF2-40B4-BE49-F238E27FC236}">
                  <a16:creationId xmlns:a16="http://schemas.microsoft.com/office/drawing/2014/main" id="{714138F0-1DA6-4B54-9822-92FF8BE533B2}"/>
                </a:ext>
              </a:extLst>
            </p:cNvPr>
            <p:cNvSpPr txBox="1"/>
            <p:nvPr/>
          </p:nvSpPr>
          <p:spPr>
            <a:xfrm>
              <a:off x="11431105" y="4719775"/>
              <a:ext cx="8150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Reports</a:t>
              </a:r>
            </a:p>
          </p:txBody>
        </p:sp>
        <p:sp>
          <p:nvSpPr>
            <p:cNvPr id="107" name="Cube 106">
              <a:extLst>
                <a:ext uri="{FF2B5EF4-FFF2-40B4-BE49-F238E27FC236}">
                  <a16:creationId xmlns:a16="http://schemas.microsoft.com/office/drawing/2014/main" id="{28CD71DD-D505-4F4D-A98D-F15E60A7CE11}"/>
                </a:ext>
              </a:extLst>
            </p:cNvPr>
            <p:cNvSpPr/>
            <p:nvPr/>
          </p:nvSpPr>
          <p:spPr bwMode="auto">
            <a:xfrm>
              <a:off x="9118414" y="4294626"/>
              <a:ext cx="993239" cy="1010935"/>
            </a:xfrm>
            <a:prstGeom prst="cube">
              <a:avLst/>
            </a:prstGeom>
            <a:gradFill>
              <a:gsLst>
                <a:gs pos="100000">
                  <a:schemeClr val="tx2"/>
                </a:gs>
                <a:gs pos="0">
                  <a:schemeClr val="tx1">
                    <a:lumMod val="95000"/>
                  </a:schemeClr>
                </a:gs>
              </a:gsLst>
              <a:lin ang="5400000" scaled="0"/>
            </a:gradFill>
            <a:ln w="158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Power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Dataset</a:t>
              </a:r>
            </a:p>
          </p:txBody>
        </p:sp>
        <p:sp>
          <p:nvSpPr>
            <p:cNvPr id="110" name="Arrow: Left 109">
              <a:extLst>
                <a:ext uri="{FF2B5EF4-FFF2-40B4-BE49-F238E27FC236}">
                  <a16:creationId xmlns:a16="http://schemas.microsoft.com/office/drawing/2014/main" id="{20A3A180-054C-4ED5-BDD8-344F5110F81A}"/>
                </a:ext>
              </a:extLst>
            </p:cNvPr>
            <p:cNvSpPr/>
            <p:nvPr/>
          </p:nvSpPr>
          <p:spPr bwMode="auto">
            <a:xfrm>
              <a:off x="6211399" y="4506665"/>
              <a:ext cx="917728" cy="686116"/>
            </a:xfrm>
            <a:prstGeom prst="leftArrow">
              <a:avLst/>
            </a:prstGeom>
            <a:gradFill>
              <a:gsLst>
                <a:gs pos="0">
                  <a:schemeClr val="tx1">
                    <a:lumMod val="85000"/>
                    <a:alpha val="0"/>
                  </a:schemeClr>
                </a:gs>
                <a:gs pos="68000">
                  <a:schemeClr val="tx1">
                    <a:lumMod val="95000"/>
                  </a:schemeClr>
                </a:gs>
              </a:gsLst>
              <a:lin ang="5400000" scaled="0"/>
            </a:gradFill>
            <a:ln>
              <a:noFill/>
            </a:ln>
            <a:effectLst>
              <a:outerShdw blurRad="63500" sx="102000" sy="102000" algn="c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Scan</a:t>
              </a:r>
            </a:p>
          </p:txBody>
        </p:sp>
        <p:grpSp>
          <p:nvGrpSpPr>
            <p:cNvPr id="111" name="Group 110">
              <a:extLst>
                <a:ext uri="{FF2B5EF4-FFF2-40B4-BE49-F238E27FC236}">
                  <a16:creationId xmlns:a16="http://schemas.microsoft.com/office/drawing/2014/main" id="{9185DBB2-52AD-4015-86AD-A70D49D12003}"/>
                </a:ext>
              </a:extLst>
            </p:cNvPr>
            <p:cNvGrpSpPr/>
            <p:nvPr/>
          </p:nvGrpSpPr>
          <p:grpSpPr>
            <a:xfrm>
              <a:off x="9179318" y="5260717"/>
              <a:ext cx="681610" cy="603623"/>
              <a:chOff x="7194268" y="2345168"/>
              <a:chExt cx="681610" cy="603623"/>
            </a:xfrm>
            <a:solidFill>
              <a:srgbClr val="FF0000"/>
            </a:solidFill>
          </p:grpSpPr>
          <p:sp>
            <p:nvSpPr>
              <p:cNvPr id="112" name="Flowchart: Multidocument 24">
                <a:extLst>
                  <a:ext uri="{FF2B5EF4-FFF2-40B4-BE49-F238E27FC236}">
                    <a16:creationId xmlns:a16="http://schemas.microsoft.com/office/drawing/2014/main" id="{9BFA7E33-BF97-4C9F-AE3C-649390E083BD}"/>
                  </a:ext>
                </a:extLst>
              </p:cNvPr>
              <p:cNvSpPr/>
              <p:nvPr/>
            </p:nvSpPr>
            <p:spPr>
              <a:xfrm>
                <a:off x="7194268" y="2345168"/>
                <a:ext cx="681610" cy="603623"/>
              </a:xfrm>
              <a:prstGeom prst="flowChartMultidocument">
                <a:avLst/>
              </a:prstGeom>
              <a:grp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79BE31CA-04F0-494E-AD6D-320619677D2A}"/>
                  </a:ext>
                </a:extLst>
              </p:cNvPr>
              <p:cNvSpPr txBox="1"/>
              <p:nvPr/>
            </p:nvSpPr>
            <p:spPr>
              <a:xfrm>
                <a:off x="7407345" y="2545153"/>
                <a:ext cx="184731" cy="230832"/>
              </a:xfrm>
              <a:prstGeom prst="rect">
                <a:avLst/>
              </a:prstGeom>
              <a:grp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4" name="TextBox 113">
                <a:extLst>
                  <a:ext uri="{FF2B5EF4-FFF2-40B4-BE49-F238E27FC236}">
                    <a16:creationId xmlns:a16="http://schemas.microsoft.com/office/drawing/2014/main" id="{776C78BF-A88C-49E9-92C8-6BC557780A57}"/>
                  </a:ext>
                </a:extLst>
              </p:cNvPr>
              <p:cNvSpPr txBox="1"/>
              <p:nvPr/>
            </p:nvSpPr>
            <p:spPr>
              <a:xfrm>
                <a:off x="7194268" y="2462313"/>
                <a:ext cx="627095" cy="369332"/>
              </a:xfrm>
              <a:prstGeom prst="rect">
                <a:avLst/>
              </a:prstGeom>
              <a:grp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Tables</a:t>
                </a:r>
              </a:p>
            </p:txBody>
          </p:sp>
        </p:grpSp>
        <p:sp>
          <p:nvSpPr>
            <p:cNvPr id="9" name="Arrow: Right 8">
              <a:extLst>
                <a:ext uri="{FF2B5EF4-FFF2-40B4-BE49-F238E27FC236}">
                  <a16:creationId xmlns:a16="http://schemas.microsoft.com/office/drawing/2014/main" id="{A73D8B6D-D050-4721-9DB3-46D24A230C70}"/>
                </a:ext>
              </a:extLst>
            </p:cNvPr>
            <p:cNvSpPr/>
            <p:nvPr/>
          </p:nvSpPr>
          <p:spPr bwMode="auto">
            <a:xfrm>
              <a:off x="8284508" y="4524495"/>
              <a:ext cx="775516" cy="686115"/>
            </a:xfrm>
            <a:prstGeom prst="rightArrow">
              <a:avLst>
                <a:gd name="adj1" fmla="val 50000"/>
                <a:gd name="adj2" fmla="val 48029"/>
              </a:avLst>
            </a:prstGeom>
            <a:gradFill>
              <a:gsLst>
                <a:gs pos="0">
                  <a:schemeClr val="tx1">
                    <a:lumMod val="85000"/>
                    <a:alpha val="0"/>
                  </a:schemeClr>
                </a:gs>
                <a:gs pos="68000">
                  <a:schemeClr val="tx1">
                    <a:lumMod val="95000"/>
                  </a:schemeClr>
                </a:gs>
              </a:gsLst>
              <a:lin ang="5400000" scaled="0"/>
            </a:gradFill>
            <a:ln>
              <a:noFill/>
            </a:ln>
            <a:effectLst>
              <a:outerShdw blurRad="63500" sx="102000" sy="102000" algn="c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Import</a:t>
              </a:r>
            </a:p>
          </p:txBody>
        </p:sp>
        <p:grpSp>
          <p:nvGrpSpPr>
            <p:cNvPr id="142" name="Group 141">
              <a:extLst>
                <a:ext uri="{FF2B5EF4-FFF2-40B4-BE49-F238E27FC236}">
                  <a16:creationId xmlns:a16="http://schemas.microsoft.com/office/drawing/2014/main" id="{82720277-CE90-4462-9CFB-2EAB28AF7D0E}"/>
                </a:ext>
              </a:extLst>
            </p:cNvPr>
            <p:cNvGrpSpPr/>
            <p:nvPr/>
          </p:nvGrpSpPr>
          <p:grpSpPr>
            <a:xfrm>
              <a:off x="5109697" y="4462348"/>
              <a:ext cx="681610" cy="603623"/>
              <a:chOff x="7194268" y="2345168"/>
              <a:chExt cx="681610" cy="603623"/>
            </a:xfrm>
          </p:grpSpPr>
          <p:sp>
            <p:nvSpPr>
              <p:cNvPr id="143" name="Flowchart: Multidocument 24">
                <a:extLst>
                  <a:ext uri="{FF2B5EF4-FFF2-40B4-BE49-F238E27FC236}">
                    <a16:creationId xmlns:a16="http://schemas.microsoft.com/office/drawing/2014/main" id="{099BEAF3-DF18-459C-991E-16A5A0F2AD3B}"/>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9B6398CD-043D-4A7F-A18C-A6CCA49B1267}"/>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45" name="TextBox 144">
                <a:extLst>
                  <a:ext uri="{FF2B5EF4-FFF2-40B4-BE49-F238E27FC236}">
                    <a16:creationId xmlns:a16="http://schemas.microsoft.com/office/drawing/2014/main" id="{53321071-2FC3-416C-83B6-A54955715772}"/>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Tables</a:t>
                </a:r>
              </a:p>
            </p:txBody>
          </p:sp>
        </p:grpSp>
        <p:sp>
          <p:nvSpPr>
            <p:cNvPr id="75" name="TextBox 74">
              <a:extLst>
                <a:ext uri="{FF2B5EF4-FFF2-40B4-BE49-F238E27FC236}">
                  <a16:creationId xmlns:a16="http://schemas.microsoft.com/office/drawing/2014/main" id="{E5627ADB-666C-46D0-89C0-70F98A4C6C1E}"/>
                </a:ext>
              </a:extLst>
            </p:cNvPr>
            <p:cNvSpPr txBox="1"/>
            <p:nvPr/>
          </p:nvSpPr>
          <p:spPr>
            <a:xfrm>
              <a:off x="5034428" y="5151672"/>
              <a:ext cx="89005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OneLake</a:t>
              </a:r>
            </a:p>
          </p:txBody>
        </p:sp>
      </p:grpSp>
    </p:spTree>
    <p:extLst>
      <p:ext uri="{BB962C8B-B14F-4D97-AF65-F5344CB8AC3E}">
        <p14:creationId xmlns:p14="http://schemas.microsoft.com/office/powerpoint/2010/main" val="2177307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2019EE-F8E6-3241-BC11-8FC69F921E5A}"/>
              </a:ext>
            </a:extLst>
          </p:cNvPr>
          <p:cNvSpPr>
            <a:spLocks noGrp="1"/>
          </p:cNvSpPr>
          <p:nvPr>
            <p:ph type="title"/>
          </p:nvPr>
        </p:nvSpPr>
        <p:spPr>
          <a:xfrm>
            <a:off x="366171" y="891538"/>
            <a:ext cx="3338438" cy="369332"/>
          </a:xfrm>
        </p:spPr>
        <p:txBody>
          <a:bodyPr/>
          <a:lstStyle/>
          <a:p>
            <a:pPr algn="ctr"/>
            <a:r>
              <a:rPr lang="en-US" sz="2400"/>
              <a:t>“Direct Query Mode”</a:t>
            </a:r>
            <a:endParaRPr lang="en-CA" sz="2400"/>
          </a:p>
        </p:txBody>
      </p:sp>
      <p:grpSp>
        <p:nvGrpSpPr>
          <p:cNvPr id="2" name="Group 1">
            <a:extLst>
              <a:ext uri="{FF2B5EF4-FFF2-40B4-BE49-F238E27FC236}">
                <a16:creationId xmlns:a16="http://schemas.microsoft.com/office/drawing/2014/main" id="{040AE1E7-A16E-4093-851C-3C4847E8279A}"/>
              </a:ext>
            </a:extLst>
          </p:cNvPr>
          <p:cNvGrpSpPr/>
          <p:nvPr/>
        </p:nvGrpSpPr>
        <p:grpSpPr>
          <a:xfrm>
            <a:off x="4245888" y="754555"/>
            <a:ext cx="8000312" cy="1358765"/>
            <a:chOff x="4245888" y="2071801"/>
            <a:chExt cx="8000312" cy="1358765"/>
          </a:xfrm>
        </p:grpSpPr>
        <p:sp>
          <p:nvSpPr>
            <p:cNvPr id="41" name="Rectangle: Rounded Corners 8">
              <a:extLst>
                <a:ext uri="{FF2B5EF4-FFF2-40B4-BE49-F238E27FC236}">
                  <a16:creationId xmlns:a16="http://schemas.microsoft.com/office/drawing/2014/main" id="{B2ED2451-370E-7346-949E-02B969853F8F}"/>
                </a:ext>
              </a:extLst>
            </p:cNvPr>
            <p:cNvSpPr/>
            <p:nvPr/>
          </p:nvSpPr>
          <p:spPr>
            <a:xfrm>
              <a:off x="4245888" y="2071801"/>
              <a:ext cx="2360176" cy="1358322"/>
            </a:xfrm>
            <a:prstGeom prst="roundRect">
              <a:avLst>
                <a:gd name="adj" fmla="val 11978"/>
              </a:avLst>
            </a:prstGeom>
            <a:gradFill>
              <a:gsLst>
                <a:gs pos="20000">
                  <a:schemeClr val="accent2"/>
                </a:gs>
                <a:gs pos="100000">
                  <a:schemeClr val="accent1"/>
                </a:gs>
              </a:gsLst>
              <a:lin ang="2700000" scaled="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6" name="TextBox 55">
              <a:extLst>
                <a:ext uri="{FF2B5EF4-FFF2-40B4-BE49-F238E27FC236}">
                  <a16:creationId xmlns:a16="http://schemas.microsoft.com/office/drawing/2014/main" id="{13777924-27E2-9948-87C8-16C5D2BAA05C}"/>
                </a:ext>
              </a:extLst>
            </p:cNvPr>
            <p:cNvSpPr txBox="1"/>
            <p:nvPr/>
          </p:nvSpPr>
          <p:spPr>
            <a:xfrm>
              <a:off x="4767752" y="2147229"/>
              <a:ext cx="1191352"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Parquet/Delta Lake</a:t>
              </a:r>
            </a:p>
          </p:txBody>
        </p:sp>
        <p:grpSp>
          <p:nvGrpSpPr>
            <p:cNvPr id="58" name="Group 57">
              <a:extLst>
                <a:ext uri="{FF2B5EF4-FFF2-40B4-BE49-F238E27FC236}">
                  <a16:creationId xmlns:a16="http://schemas.microsoft.com/office/drawing/2014/main" id="{44676D21-FA5C-D845-BA1F-5195A9F80BCC}"/>
                </a:ext>
              </a:extLst>
            </p:cNvPr>
            <p:cNvGrpSpPr/>
            <p:nvPr/>
          </p:nvGrpSpPr>
          <p:grpSpPr>
            <a:xfrm>
              <a:off x="5109697" y="2453894"/>
              <a:ext cx="681610" cy="603623"/>
              <a:chOff x="7194268" y="2345168"/>
              <a:chExt cx="681610" cy="603623"/>
            </a:xfrm>
          </p:grpSpPr>
          <p:sp>
            <p:nvSpPr>
              <p:cNvPr id="59" name="Flowchart: Multidocument 24">
                <a:extLst>
                  <a:ext uri="{FF2B5EF4-FFF2-40B4-BE49-F238E27FC236}">
                    <a16:creationId xmlns:a16="http://schemas.microsoft.com/office/drawing/2014/main" id="{65D520CD-F254-184F-A387-41F9BEDC57A2}"/>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D6A87E95-8E45-E647-95C5-3F9B706DFA6F}"/>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1" name="TextBox 60">
                <a:extLst>
                  <a:ext uri="{FF2B5EF4-FFF2-40B4-BE49-F238E27FC236}">
                    <a16:creationId xmlns:a16="http://schemas.microsoft.com/office/drawing/2014/main" id="{5FC374F4-804E-5D44-98E2-2B8076E556BE}"/>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Tables</a:t>
                </a:r>
              </a:p>
            </p:txBody>
          </p:sp>
        </p:grpSp>
        <p:grpSp>
          <p:nvGrpSpPr>
            <p:cNvPr id="63" name="Group 62">
              <a:extLst>
                <a:ext uri="{FF2B5EF4-FFF2-40B4-BE49-F238E27FC236}">
                  <a16:creationId xmlns:a16="http://schemas.microsoft.com/office/drawing/2014/main" id="{5BB51D99-690F-0145-AFB1-6C7D40D3AD6C}"/>
                </a:ext>
              </a:extLst>
            </p:cNvPr>
            <p:cNvGrpSpPr/>
            <p:nvPr/>
          </p:nvGrpSpPr>
          <p:grpSpPr>
            <a:xfrm>
              <a:off x="10991086" y="2511145"/>
              <a:ext cx="788960" cy="762435"/>
              <a:chOff x="10786033" y="2312508"/>
              <a:chExt cx="867856" cy="838678"/>
            </a:xfrm>
          </p:grpSpPr>
          <p:sp>
            <p:nvSpPr>
              <p:cNvPr id="64" name="Oval 63">
                <a:extLst>
                  <a:ext uri="{FF2B5EF4-FFF2-40B4-BE49-F238E27FC236}">
                    <a16:creationId xmlns:a16="http://schemas.microsoft.com/office/drawing/2014/main" id="{1BEEE269-DF0C-5A40-9D9C-8C5643784F49}"/>
                  </a:ext>
                </a:extLst>
              </p:cNvPr>
              <p:cNvSpPr/>
              <p:nvPr/>
            </p:nvSpPr>
            <p:spPr bwMode="auto">
              <a:xfrm>
                <a:off x="10786033" y="2312508"/>
                <a:ext cx="798617" cy="798617"/>
              </a:xfrm>
              <a:prstGeom prst="ellipse">
                <a:avLst/>
              </a:prstGeom>
              <a:solidFill>
                <a:schemeClr val="bg1">
                  <a:lumMod val="75000"/>
                  <a:lumOff val="25000"/>
                  <a:alpha val="20000"/>
                </a:schemeClr>
              </a:solidFill>
              <a:ln w="12700">
                <a:solidFill>
                  <a:schemeClr val="accent2"/>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FFC000"/>
                  </a:solidFill>
                  <a:effectLst/>
                  <a:uLnTx/>
                  <a:uFillTx/>
                  <a:latin typeface="Segoe UI"/>
                  <a:ea typeface="+mn-ea"/>
                  <a:cs typeface="Segoe UI" pitchFamily="34" charset="0"/>
                </a:endParaRPr>
              </a:p>
            </p:txBody>
          </p:sp>
          <p:grpSp>
            <p:nvGrpSpPr>
              <p:cNvPr id="65" name="Graphic 52">
                <a:extLst>
                  <a:ext uri="{FF2B5EF4-FFF2-40B4-BE49-F238E27FC236}">
                    <a16:creationId xmlns:a16="http://schemas.microsoft.com/office/drawing/2014/main" id="{5D5F8CC1-3EBA-5143-8356-145387A88A2E}"/>
                  </a:ext>
                </a:extLst>
              </p:cNvPr>
              <p:cNvGrpSpPr/>
              <p:nvPr/>
            </p:nvGrpSpPr>
            <p:grpSpPr>
              <a:xfrm>
                <a:off x="10995229" y="2444812"/>
                <a:ext cx="658660" cy="706374"/>
                <a:chOff x="11019225" y="839929"/>
                <a:chExt cx="876677" cy="940183"/>
              </a:xfrm>
              <a:gradFill>
                <a:gsLst>
                  <a:gs pos="0">
                    <a:schemeClr val="accent2"/>
                  </a:gs>
                  <a:gs pos="100000">
                    <a:schemeClr val="accent1"/>
                  </a:gs>
                </a:gsLst>
                <a:lin ang="5400000" scaled="1"/>
              </a:gradFill>
            </p:grpSpPr>
            <p:sp>
              <p:nvSpPr>
                <p:cNvPr id="66" name="Freeform 65">
                  <a:extLst>
                    <a:ext uri="{FF2B5EF4-FFF2-40B4-BE49-F238E27FC236}">
                      <a16:creationId xmlns:a16="http://schemas.microsoft.com/office/drawing/2014/main" id="{4E0DB99F-D142-6849-A516-D25FEA3557AB}"/>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chemeClr val="tx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66">
                  <a:extLst>
                    <a:ext uri="{FF2B5EF4-FFF2-40B4-BE49-F238E27FC236}">
                      <a16:creationId xmlns:a16="http://schemas.microsoft.com/office/drawing/2014/main" id="{EDCB2FA0-3EEA-9B44-8DBA-A956DB2C82F4}"/>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chemeClr val="tx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7">
                  <a:extLst>
                    <a:ext uri="{FF2B5EF4-FFF2-40B4-BE49-F238E27FC236}">
                      <a16:creationId xmlns:a16="http://schemas.microsoft.com/office/drawing/2014/main" id="{BC3BFE27-0C92-6047-B150-7EB75100504E}"/>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chemeClr val="accent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70" name="Cylinder 32">
              <a:extLst>
                <a:ext uri="{FF2B5EF4-FFF2-40B4-BE49-F238E27FC236}">
                  <a16:creationId xmlns:a16="http://schemas.microsoft.com/office/drawing/2014/main" id="{813443B9-2305-4444-AF42-1DD9FE058AA9}"/>
                </a:ext>
              </a:extLst>
            </p:cNvPr>
            <p:cNvSpPr/>
            <p:nvPr/>
          </p:nvSpPr>
          <p:spPr>
            <a:xfrm>
              <a:off x="7240123" y="2190219"/>
              <a:ext cx="917728" cy="1150388"/>
            </a:xfrm>
            <a:prstGeom prst="can">
              <a:avLst/>
            </a:prstGeom>
            <a:gradFill>
              <a:gsLst>
                <a:gs pos="100000">
                  <a:schemeClr val="tx2"/>
                </a:gs>
                <a:gs pos="0">
                  <a:schemeClr val="tx1">
                    <a:lumMod val="95000"/>
                  </a:schemeClr>
                </a:gs>
              </a:gsLst>
              <a:lin ang="5400000" scaled="0"/>
            </a:gradFill>
            <a:ln w="158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Lakehouse</a:t>
              </a:r>
            </a:p>
          </p:txBody>
        </p:sp>
        <p:cxnSp>
          <p:nvCxnSpPr>
            <p:cNvPr id="71" name="Straight Arrow Connector 70">
              <a:extLst>
                <a:ext uri="{FF2B5EF4-FFF2-40B4-BE49-F238E27FC236}">
                  <a16:creationId xmlns:a16="http://schemas.microsoft.com/office/drawing/2014/main" id="{96A04F4D-4278-1E4C-9213-FB229561D9D0}"/>
                </a:ext>
              </a:extLst>
            </p:cNvPr>
            <p:cNvCxnSpPr>
              <a:cxnSpLocks/>
            </p:cNvCxnSpPr>
            <p:nvPr/>
          </p:nvCxnSpPr>
          <p:spPr>
            <a:xfrm flipH="1">
              <a:off x="10398572" y="2860766"/>
              <a:ext cx="58470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9CB92DC-5A41-724E-AEDD-BA274E16368A}"/>
                </a:ext>
              </a:extLst>
            </p:cNvPr>
            <p:cNvSpPr txBox="1"/>
            <p:nvPr/>
          </p:nvSpPr>
          <p:spPr>
            <a:xfrm>
              <a:off x="10229343" y="2367248"/>
              <a:ext cx="88799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DAX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Queries</a:t>
              </a:r>
            </a:p>
          </p:txBody>
        </p:sp>
        <p:sp>
          <p:nvSpPr>
            <p:cNvPr id="40" name="TextBox 39">
              <a:extLst>
                <a:ext uri="{FF2B5EF4-FFF2-40B4-BE49-F238E27FC236}">
                  <a16:creationId xmlns:a16="http://schemas.microsoft.com/office/drawing/2014/main" id="{01D82F4D-51D6-E047-961F-5CF7493EF56B}"/>
                </a:ext>
              </a:extLst>
            </p:cNvPr>
            <p:cNvSpPr txBox="1"/>
            <p:nvPr/>
          </p:nvSpPr>
          <p:spPr>
            <a:xfrm>
              <a:off x="5023367" y="3122789"/>
              <a:ext cx="89005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OneLake</a:t>
              </a:r>
            </a:p>
          </p:txBody>
        </p:sp>
        <p:sp>
          <p:nvSpPr>
            <p:cNvPr id="73" name="TextBox 72">
              <a:extLst>
                <a:ext uri="{FF2B5EF4-FFF2-40B4-BE49-F238E27FC236}">
                  <a16:creationId xmlns:a16="http://schemas.microsoft.com/office/drawing/2014/main" id="{0CCE5628-9BE3-4196-945D-31DC0D185296}"/>
                </a:ext>
              </a:extLst>
            </p:cNvPr>
            <p:cNvSpPr txBox="1"/>
            <p:nvPr/>
          </p:nvSpPr>
          <p:spPr>
            <a:xfrm>
              <a:off x="11431105" y="2694535"/>
              <a:ext cx="8150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Reports</a:t>
              </a:r>
            </a:p>
          </p:txBody>
        </p:sp>
        <p:sp>
          <p:nvSpPr>
            <p:cNvPr id="4" name="Cube 3">
              <a:extLst>
                <a:ext uri="{FF2B5EF4-FFF2-40B4-BE49-F238E27FC236}">
                  <a16:creationId xmlns:a16="http://schemas.microsoft.com/office/drawing/2014/main" id="{E73DAA82-F32F-4E5F-A155-CDB62172CFDC}"/>
                </a:ext>
              </a:extLst>
            </p:cNvPr>
            <p:cNvSpPr/>
            <p:nvPr/>
          </p:nvSpPr>
          <p:spPr bwMode="auto">
            <a:xfrm>
              <a:off x="9118414" y="2262645"/>
              <a:ext cx="993239" cy="1010935"/>
            </a:xfrm>
            <a:prstGeom prst="cube">
              <a:avLst/>
            </a:prstGeom>
            <a:gradFill>
              <a:gsLst>
                <a:gs pos="100000">
                  <a:schemeClr val="tx2"/>
                </a:gs>
                <a:gs pos="0">
                  <a:schemeClr val="tx1">
                    <a:lumMod val="95000"/>
                  </a:schemeClr>
                </a:gs>
              </a:gsLst>
              <a:lin ang="5400000" scaled="0"/>
            </a:gradFill>
            <a:ln w="158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Power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Dataset</a:t>
              </a:r>
            </a:p>
          </p:txBody>
        </p:sp>
        <p:cxnSp>
          <p:nvCxnSpPr>
            <p:cNvPr id="87" name="Straight Arrow Connector 86">
              <a:extLst>
                <a:ext uri="{FF2B5EF4-FFF2-40B4-BE49-F238E27FC236}">
                  <a16:creationId xmlns:a16="http://schemas.microsoft.com/office/drawing/2014/main" id="{1ED6A169-A776-486E-9B43-3A96DDBB4367}"/>
                </a:ext>
              </a:extLst>
            </p:cNvPr>
            <p:cNvCxnSpPr>
              <a:cxnSpLocks/>
            </p:cNvCxnSpPr>
            <p:nvPr/>
          </p:nvCxnSpPr>
          <p:spPr>
            <a:xfrm flipH="1">
              <a:off x="8407048" y="2884711"/>
              <a:ext cx="58470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9AA72C5-C4B0-4A7C-835C-C9FF2628C58A}"/>
                </a:ext>
              </a:extLst>
            </p:cNvPr>
            <p:cNvSpPr txBox="1"/>
            <p:nvPr/>
          </p:nvSpPr>
          <p:spPr>
            <a:xfrm>
              <a:off x="8237819" y="2391193"/>
              <a:ext cx="88799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Queries</a:t>
              </a:r>
            </a:p>
          </p:txBody>
        </p:sp>
        <p:sp>
          <p:nvSpPr>
            <p:cNvPr id="5" name="Arrow: Left 4">
              <a:extLst>
                <a:ext uri="{FF2B5EF4-FFF2-40B4-BE49-F238E27FC236}">
                  <a16:creationId xmlns:a16="http://schemas.microsoft.com/office/drawing/2014/main" id="{0718C995-6545-4B8A-A710-72224361A1AB}"/>
                </a:ext>
              </a:extLst>
            </p:cNvPr>
            <p:cNvSpPr/>
            <p:nvPr/>
          </p:nvSpPr>
          <p:spPr bwMode="auto">
            <a:xfrm>
              <a:off x="6211399" y="2474684"/>
              <a:ext cx="917728" cy="686116"/>
            </a:xfrm>
            <a:prstGeom prst="leftArrow">
              <a:avLst/>
            </a:prstGeom>
            <a:gradFill>
              <a:gsLst>
                <a:gs pos="0">
                  <a:schemeClr val="tx1">
                    <a:lumMod val="85000"/>
                    <a:alpha val="0"/>
                  </a:schemeClr>
                </a:gs>
                <a:gs pos="68000">
                  <a:schemeClr val="tx1">
                    <a:lumMod val="95000"/>
                  </a:schemeClr>
                </a:gs>
              </a:gsLst>
              <a:lin ang="5400000" scaled="0"/>
            </a:gradFill>
            <a:ln>
              <a:noFill/>
            </a:ln>
            <a:effectLst>
              <a:outerShdw blurRad="63500" sx="102000" sy="102000" algn="c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Scan</a:t>
              </a:r>
            </a:p>
          </p:txBody>
        </p:sp>
      </p:grpSp>
      <p:sp>
        <p:nvSpPr>
          <p:cNvPr id="89" name="Title 5">
            <a:extLst>
              <a:ext uri="{FF2B5EF4-FFF2-40B4-BE49-F238E27FC236}">
                <a16:creationId xmlns:a16="http://schemas.microsoft.com/office/drawing/2014/main" id="{AC47A9AB-A0A8-4442-AFE0-5330B76576B0}"/>
              </a:ext>
            </a:extLst>
          </p:cNvPr>
          <p:cNvSpPr txBox="1">
            <a:spLocks/>
          </p:cNvSpPr>
          <p:nvPr/>
        </p:nvSpPr>
        <p:spPr>
          <a:xfrm>
            <a:off x="703023" y="2666599"/>
            <a:ext cx="2664734"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 “Import Mode”</a:t>
            </a:r>
          </a:p>
        </p:txBody>
      </p:sp>
      <p:sp>
        <p:nvSpPr>
          <p:cNvPr id="152" name="Title 5">
            <a:extLst>
              <a:ext uri="{FF2B5EF4-FFF2-40B4-BE49-F238E27FC236}">
                <a16:creationId xmlns:a16="http://schemas.microsoft.com/office/drawing/2014/main" id="{697C1FBD-F7A2-42AB-9D0A-C9F348D2FE24}"/>
              </a:ext>
            </a:extLst>
          </p:cNvPr>
          <p:cNvSpPr txBox="1">
            <a:spLocks/>
          </p:cNvSpPr>
          <p:nvPr/>
        </p:nvSpPr>
        <p:spPr>
          <a:xfrm>
            <a:off x="795487" y="1576798"/>
            <a:ext cx="2479806"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FFB900"/>
                </a:solidFill>
                <a:effectLst/>
                <a:uLnTx/>
                <a:uFillTx/>
                <a:latin typeface="Segoe UI Semibold"/>
                <a:ea typeface="+mn-ea"/>
                <a:cs typeface="Segoe UI" pitchFamily="34" charset="0"/>
              </a:rPr>
              <a:t>Slow, but real time</a:t>
            </a:r>
          </a:p>
        </p:txBody>
      </p:sp>
      <p:sp>
        <p:nvSpPr>
          <p:cNvPr id="153" name="Title 5">
            <a:extLst>
              <a:ext uri="{FF2B5EF4-FFF2-40B4-BE49-F238E27FC236}">
                <a16:creationId xmlns:a16="http://schemas.microsoft.com/office/drawing/2014/main" id="{B5E9AC11-0902-4573-B5BD-BC88FFECFD98}"/>
              </a:ext>
            </a:extLst>
          </p:cNvPr>
          <p:cNvSpPr txBox="1">
            <a:spLocks/>
          </p:cNvSpPr>
          <p:nvPr/>
        </p:nvSpPr>
        <p:spPr>
          <a:xfrm>
            <a:off x="389763" y="3230689"/>
            <a:ext cx="3291254"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FFB900"/>
                </a:solidFill>
                <a:effectLst/>
                <a:uLnTx/>
                <a:uFillTx/>
                <a:latin typeface="Segoe UI Semibold"/>
                <a:ea typeface="+mn-ea"/>
                <a:cs typeface="Segoe UI" pitchFamily="34" charset="0"/>
              </a:rPr>
              <a:t>Latent &amp; duplicative but fast</a:t>
            </a:r>
          </a:p>
        </p:txBody>
      </p:sp>
      <p:grpSp>
        <p:nvGrpSpPr>
          <p:cNvPr id="3" name="Group 2">
            <a:extLst>
              <a:ext uri="{FF2B5EF4-FFF2-40B4-BE49-F238E27FC236}">
                <a16:creationId xmlns:a16="http://schemas.microsoft.com/office/drawing/2014/main" id="{897C825E-5684-4BF0-9CAF-F42518068E4D}"/>
              </a:ext>
            </a:extLst>
          </p:cNvPr>
          <p:cNvGrpSpPr/>
          <p:nvPr/>
        </p:nvGrpSpPr>
        <p:grpSpPr>
          <a:xfrm>
            <a:off x="4245888" y="2575522"/>
            <a:ext cx="8000312" cy="1760558"/>
            <a:chOff x="4245888" y="4103782"/>
            <a:chExt cx="8000312" cy="1760558"/>
          </a:xfrm>
        </p:grpSpPr>
        <p:sp>
          <p:nvSpPr>
            <p:cNvPr id="90" name="Rectangle: Rounded Corners 8">
              <a:extLst>
                <a:ext uri="{FF2B5EF4-FFF2-40B4-BE49-F238E27FC236}">
                  <a16:creationId xmlns:a16="http://schemas.microsoft.com/office/drawing/2014/main" id="{7F25242D-26D3-45A1-81D2-3CA9570F99B8}"/>
                </a:ext>
              </a:extLst>
            </p:cNvPr>
            <p:cNvSpPr/>
            <p:nvPr/>
          </p:nvSpPr>
          <p:spPr>
            <a:xfrm>
              <a:off x="4245888" y="4103782"/>
              <a:ext cx="2360176" cy="1358322"/>
            </a:xfrm>
            <a:prstGeom prst="roundRect">
              <a:avLst>
                <a:gd name="adj" fmla="val 11978"/>
              </a:avLst>
            </a:prstGeom>
            <a:gradFill>
              <a:gsLst>
                <a:gs pos="20000">
                  <a:schemeClr val="accent2"/>
                </a:gs>
                <a:gs pos="100000">
                  <a:schemeClr val="accent1"/>
                </a:gs>
              </a:gsLst>
              <a:lin ang="2700000" scaled="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1" name="TextBox 90">
              <a:extLst>
                <a:ext uri="{FF2B5EF4-FFF2-40B4-BE49-F238E27FC236}">
                  <a16:creationId xmlns:a16="http://schemas.microsoft.com/office/drawing/2014/main" id="{8B9D110F-9BDA-4C69-9953-540A0C268C2D}"/>
                </a:ext>
              </a:extLst>
            </p:cNvPr>
            <p:cNvSpPr txBox="1"/>
            <p:nvPr/>
          </p:nvSpPr>
          <p:spPr>
            <a:xfrm>
              <a:off x="4767752" y="4179210"/>
              <a:ext cx="1191352"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Parquet/Delta Lake</a:t>
              </a:r>
            </a:p>
          </p:txBody>
        </p:sp>
        <p:grpSp>
          <p:nvGrpSpPr>
            <p:cNvPr id="96" name="Group 95">
              <a:extLst>
                <a:ext uri="{FF2B5EF4-FFF2-40B4-BE49-F238E27FC236}">
                  <a16:creationId xmlns:a16="http://schemas.microsoft.com/office/drawing/2014/main" id="{B9CA94F6-B196-4F58-A56B-D3B1C54A9036}"/>
                </a:ext>
              </a:extLst>
            </p:cNvPr>
            <p:cNvGrpSpPr/>
            <p:nvPr/>
          </p:nvGrpSpPr>
          <p:grpSpPr>
            <a:xfrm>
              <a:off x="10991086" y="4543126"/>
              <a:ext cx="788960" cy="762435"/>
              <a:chOff x="10786033" y="2312508"/>
              <a:chExt cx="867856" cy="838678"/>
            </a:xfrm>
          </p:grpSpPr>
          <p:sp>
            <p:nvSpPr>
              <p:cNvPr id="97" name="Oval 96">
                <a:extLst>
                  <a:ext uri="{FF2B5EF4-FFF2-40B4-BE49-F238E27FC236}">
                    <a16:creationId xmlns:a16="http://schemas.microsoft.com/office/drawing/2014/main" id="{F47FC2F1-F6E3-4B41-A0B4-485769E7A3E5}"/>
                  </a:ext>
                </a:extLst>
              </p:cNvPr>
              <p:cNvSpPr/>
              <p:nvPr/>
            </p:nvSpPr>
            <p:spPr bwMode="auto">
              <a:xfrm>
                <a:off x="10786033" y="2312508"/>
                <a:ext cx="798617" cy="798617"/>
              </a:xfrm>
              <a:prstGeom prst="ellipse">
                <a:avLst/>
              </a:prstGeom>
              <a:solidFill>
                <a:schemeClr val="bg1">
                  <a:lumMod val="75000"/>
                  <a:lumOff val="25000"/>
                  <a:alpha val="20000"/>
                </a:schemeClr>
              </a:solidFill>
              <a:ln w="12700">
                <a:solidFill>
                  <a:schemeClr val="accent2"/>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FFC000"/>
                  </a:solidFill>
                  <a:effectLst/>
                  <a:uLnTx/>
                  <a:uFillTx/>
                  <a:latin typeface="Segoe UI"/>
                  <a:ea typeface="+mn-ea"/>
                  <a:cs typeface="Segoe UI" pitchFamily="34" charset="0"/>
                </a:endParaRPr>
              </a:p>
            </p:txBody>
          </p:sp>
          <p:grpSp>
            <p:nvGrpSpPr>
              <p:cNvPr id="98" name="Graphic 52">
                <a:extLst>
                  <a:ext uri="{FF2B5EF4-FFF2-40B4-BE49-F238E27FC236}">
                    <a16:creationId xmlns:a16="http://schemas.microsoft.com/office/drawing/2014/main" id="{DC40B16F-E074-455F-B7AB-A161B3DDA1BC}"/>
                  </a:ext>
                </a:extLst>
              </p:cNvPr>
              <p:cNvGrpSpPr/>
              <p:nvPr/>
            </p:nvGrpSpPr>
            <p:grpSpPr>
              <a:xfrm>
                <a:off x="10995229" y="2444812"/>
                <a:ext cx="658660" cy="706374"/>
                <a:chOff x="11019225" y="839929"/>
                <a:chExt cx="876677" cy="940183"/>
              </a:xfrm>
              <a:gradFill>
                <a:gsLst>
                  <a:gs pos="0">
                    <a:schemeClr val="accent2"/>
                  </a:gs>
                  <a:gs pos="100000">
                    <a:schemeClr val="accent1"/>
                  </a:gs>
                </a:gsLst>
                <a:lin ang="5400000" scaled="1"/>
              </a:gradFill>
            </p:grpSpPr>
            <p:sp>
              <p:nvSpPr>
                <p:cNvPr id="99" name="Freeform 65">
                  <a:extLst>
                    <a:ext uri="{FF2B5EF4-FFF2-40B4-BE49-F238E27FC236}">
                      <a16:creationId xmlns:a16="http://schemas.microsoft.com/office/drawing/2014/main" id="{4DAFF477-512C-4AA5-B2FF-D21C00A72318}"/>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chemeClr val="tx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66">
                  <a:extLst>
                    <a:ext uri="{FF2B5EF4-FFF2-40B4-BE49-F238E27FC236}">
                      <a16:creationId xmlns:a16="http://schemas.microsoft.com/office/drawing/2014/main" id="{F31A81F2-E0D0-4D59-951D-12B2E5B65C1B}"/>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chemeClr val="tx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67">
                  <a:extLst>
                    <a:ext uri="{FF2B5EF4-FFF2-40B4-BE49-F238E27FC236}">
                      <a16:creationId xmlns:a16="http://schemas.microsoft.com/office/drawing/2014/main" id="{D00944E6-BC9A-4299-A078-45F3BA6D5427}"/>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chemeClr val="accent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2" name="Cylinder 32">
              <a:extLst>
                <a:ext uri="{FF2B5EF4-FFF2-40B4-BE49-F238E27FC236}">
                  <a16:creationId xmlns:a16="http://schemas.microsoft.com/office/drawing/2014/main" id="{A4B8A6A4-DAAC-43CE-B500-A82567110AD8}"/>
                </a:ext>
              </a:extLst>
            </p:cNvPr>
            <p:cNvSpPr/>
            <p:nvPr/>
          </p:nvSpPr>
          <p:spPr>
            <a:xfrm>
              <a:off x="7240123" y="4222200"/>
              <a:ext cx="917728" cy="1150388"/>
            </a:xfrm>
            <a:prstGeom prst="can">
              <a:avLst/>
            </a:prstGeom>
            <a:gradFill>
              <a:gsLst>
                <a:gs pos="100000">
                  <a:schemeClr val="tx2"/>
                </a:gs>
                <a:gs pos="0">
                  <a:schemeClr val="tx1">
                    <a:lumMod val="95000"/>
                  </a:schemeClr>
                </a:gs>
              </a:gsLst>
              <a:lin ang="5400000" scaled="0"/>
            </a:gradFill>
            <a:ln w="158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Lakehouse</a:t>
              </a:r>
            </a:p>
          </p:txBody>
        </p:sp>
        <p:cxnSp>
          <p:nvCxnSpPr>
            <p:cNvPr id="103" name="Straight Arrow Connector 102">
              <a:extLst>
                <a:ext uri="{FF2B5EF4-FFF2-40B4-BE49-F238E27FC236}">
                  <a16:creationId xmlns:a16="http://schemas.microsoft.com/office/drawing/2014/main" id="{4DDEE50F-7659-4C52-9726-6277A15A77EB}"/>
                </a:ext>
              </a:extLst>
            </p:cNvPr>
            <p:cNvCxnSpPr>
              <a:cxnSpLocks/>
            </p:cNvCxnSpPr>
            <p:nvPr/>
          </p:nvCxnSpPr>
          <p:spPr>
            <a:xfrm flipH="1">
              <a:off x="10398572" y="4892747"/>
              <a:ext cx="58470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D86917C-20A7-45C2-ACFE-AAB9A4F208AC}"/>
                </a:ext>
              </a:extLst>
            </p:cNvPr>
            <p:cNvSpPr txBox="1"/>
            <p:nvPr/>
          </p:nvSpPr>
          <p:spPr>
            <a:xfrm>
              <a:off x="10229343" y="4399229"/>
              <a:ext cx="88799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DAX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Queries</a:t>
              </a:r>
            </a:p>
          </p:txBody>
        </p:sp>
        <p:sp>
          <p:nvSpPr>
            <p:cNvPr id="106" name="TextBox 105">
              <a:extLst>
                <a:ext uri="{FF2B5EF4-FFF2-40B4-BE49-F238E27FC236}">
                  <a16:creationId xmlns:a16="http://schemas.microsoft.com/office/drawing/2014/main" id="{714138F0-1DA6-4B54-9822-92FF8BE533B2}"/>
                </a:ext>
              </a:extLst>
            </p:cNvPr>
            <p:cNvSpPr txBox="1"/>
            <p:nvPr/>
          </p:nvSpPr>
          <p:spPr>
            <a:xfrm>
              <a:off x="11431105" y="4719775"/>
              <a:ext cx="8150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Reports</a:t>
              </a:r>
            </a:p>
          </p:txBody>
        </p:sp>
        <p:sp>
          <p:nvSpPr>
            <p:cNvPr id="107" name="Cube 106">
              <a:extLst>
                <a:ext uri="{FF2B5EF4-FFF2-40B4-BE49-F238E27FC236}">
                  <a16:creationId xmlns:a16="http://schemas.microsoft.com/office/drawing/2014/main" id="{28CD71DD-D505-4F4D-A98D-F15E60A7CE11}"/>
                </a:ext>
              </a:extLst>
            </p:cNvPr>
            <p:cNvSpPr/>
            <p:nvPr/>
          </p:nvSpPr>
          <p:spPr bwMode="auto">
            <a:xfrm>
              <a:off x="9118414" y="4294626"/>
              <a:ext cx="993239" cy="1010935"/>
            </a:xfrm>
            <a:prstGeom prst="cube">
              <a:avLst/>
            </a:prstGeom>
            <a:gradFill>
              <a:gsLst>
                <a:gs pos="100000">
                  <a:schemeClr val="tx2"/>
                </a:gs>
                <a:gs pos="0">
                  <a:schemeClr val="tx1">
                    <a:lumMod val="95000"/>
                  </a:schemeClr>
                </a:gs>
              </a:gsLst>
              <a:lin ang="5400000" scaled="0"/>
            </a:gradFill>
            <a:ln w="158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Power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Dataset</a:t>
              </a:r>
            </a:p>
          </p:txBody>
        </p:sp>
        <p:sp>
          <p:nvSpPr>
            <p:cNvPr id="110" name="Arrow: Left 109">
              <a:extLst>
                <a:ext uri="{FF2B5EF4-FFF2-40B4-BE49-F238E27FC236}">
                  <a16:creationId xmlns:a16="http://schemas.microsoft.com/office/drawing/2014/main" id="{20A3A180-054C-4ED5-BDD8-344F5110F81A}"/>
                </a:ext>
              </a:extLst>
            </p:cNvPr>
            <p:cNvSpPr/>
            <p:nvPr/>
          </p:nvSpPr>
          <p:spPr bwMode="auto">
            <a:xfrm>
              <a:off x="6211399" y="4506665"/>
              <a:ext cx="917728" cy="686116"/>
            </a:xfrm>
            <a:prstGeom prst="leftArrow">
              <a:avLst/>
            </a:prstGeom>
            <a:gradFill>
              <a:gsLst>
                <a:gs pos="0">
                  <a:schemeClr val="tx1">
                    <a:lumMod val="85000"/>
                    <a:alpha val="0"/>
                  </a:schemeClr>
                </a:gs>
                <a:gs pos="68000">
                  <a:schemeClr val="tx1">
                    <a:lumMod val="95000"/>
                  </a:schemeClr>
                </a:gs>
              </a:gsLst>
              <a:lin ang="5400000" scaled="0"/>
            </a:gradFill>
            <a:ln>
              <a:noFill/>
            </a:ln>
            <a:effectLst>
              <a:outerShdw blurRad="63500" sx="102000" sy="102000" algn="c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Scan</a:t>
              </a:r>
            </a:p>
          </p:txBody>
        </p:sp>
        <p:grpSp>
          <p:nvGrpSpPr>
            <p:cNvPr id="111" name="Group 110">
              <a:extLst>
                <a:ext uri="{FF2B5EF4-FFF2-40B4-BE49-F238E27FC236}">
                  <a16:creationId xmlns:a16="http://schemas.microsoft.com/office/drawing/2014/main" id="{9185DBB2-52AD-4015-86AD-A70D49D12003}"/>
                </a:ext>
              </a:extLst>
            </p:cNvPr>
            <p:cNvGrpSpPr/>
            <p:nvPr/>
          </p:nvGrpSpPr>
          <p:grpSpPr>
            <a:xfrm>
              <a:off x="9179318" y="5260717"/>
              <a:ext cx="681610" cy="603623"/>
              <a:chOff x="7194268" y="2345168"/>
              <a:chExt cx="681610" cy="603623"/>
            </a:xfrm>
            <a:solidFill>
              <a:srgbClr val="FF0000"/>
            </a:solidFill>
          </p:grpSpPr>
          <p:sp>
            <p:nvSpPr>
              <p:cNvPr id="112" name="Flowchart: Multidocument 24">
                <a:extLst>
                  <a:ext uri="{FF2B5EF4-FFF2-40B4-BE49-F238E27FC236}">
                    <a16:creationId xmlns:a16="http://schemas.microsoft.com/office/drawing/2014/main" id="{9BFA7E33-BF97-4C9F-AE3C-649390E083BD}"/>
                  </a:ext>
                </a:extLst>
              </p:cNvPr>
              <p:cNvSpPr/>
              <p:nvPr/>
            </p:nvSpPr>
            <p:spPr>
              <a:xfrm>
                <a:off x="7194268" y="2345168"/>
                <a:ext cx="681610" cy="603623"/>
              </a:xfrm>
              <a:prstGeom prst="flowChartMultidocument">
                <a:avLst/>
              </a:prstGeom>
              <a:grp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79BE31CA-04F0-494E-AD6D-320619677D2A}"/>
                  </a:ext>
                </a:extLst>
              </p:cNvPr>
              <p:cNvSpPr txBox="1"/>
              <p:nvPr/>
            </p:nvSpPr>
            <p:spPr>
              <a:xfrm>
                <a:off x="7407345" y="2545153"/>
                <a:ext cx="184731" cy="230832"/>
              </a:xfrm>
              <a:prstGeom prst="rect">
                <a:avLst/>
              </a:prstGeom>
              <a:grp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4" name="TextBox 113">
                <a:extLst>
                  <a:ext uri="{FF2B5EF4-FFF2-40B4-BE49-F238E27FC236}">
                    <a16:creationId xmlns:a16="http://schemas.microsoft.com/office/drawing/2014/main" id="{776C78BF-A88C-49E9-92C8-6BC557780A57}"/>
                  </a:ext>
                </a:extLst>
              </p:cNvPr>
              <p:cNvSpPr txBox="1"/>
              <p:nvPr/>
            </p:nvSpPr>
            <p:spPr>
              <a:xfrm>
                <a:off x="7194268" y="2462313"/>
                <a:ext cx="627095" cy="369332"/>
              </a:xfrm>
              <a:prstGeom prst="rect">
                <a:avLst/>
              </a:prstGeom>
              <a:grp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Tables</a:t>
                </a:r>
              </a:p>
            </p:txBody>
          </p:sp>
        </p:grpSp>
        <p:sp>
          <p:nvSpPr>
            <p:cNvPr id="9" name="Arrow: Right 8">
              <a:extLst>
                <a:ext uri="{FF2B5EF4-FFF2-40B4-BE49-F238E27FC236}">
                  <a16:creationId xmlns:a16="http://schemas.microsoft.com/office/drawing/2014/main" id="{A73D8B6D-D050-4721-9DB3-46D24A230C70}"/>
                </a:ext>
              </a:extLst>
            </p:cNvPr>
            <p:cNvSpPr/>
            <p:nvPr/>
          </p:nvSpPr>
          <p:spPr bwMode="auto">
            <a:xfrm>
              <a:off x="8284508" y="4524495"/>
              <a:ext cx="775516" cy="686115"/>
            </a:xfrm>
            <a:prstGeom prst="rightArrow">
              <a:avLst>
                <a:gd name="adj1" fmla="val 50000"/>
                <a:gd name="adj2" fmla="val 48029"/>
              </a:avLst>
            </a:prstGeom>
            <a:gradFill>
              <a:gsLst>
                <a:gs pos="0">
                  <a:schemeClr val="tx1">
                    <a:lumMod val="85000"/>
                    <a:alpha val="0"/>
                  </a:schemeClr>
                </a:gs>
                <a:gs pos="68000">
                  <a:schemeClr val="tx1">
                    <a:lumMod val="95000"/>
                  </a:schemeClr>
                </a:gs>
              </a:gsLst>
              <a:lin ang="5400000" scaled="0"/>
            </a:gradFill>
            <a:ln>
              <a:noFill/>
            </a:ln>
            <a:effectLst>
              <a:outerShdw blurRad="63500" sx="102000" sy="102000" algn="c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Import</a:t>
              </a:r>
            </a:p>
          </p:txBody>
        </p:sp>
        <p:grpSp>
          <p:nvGrpSpPr>
            <p:cNvPr id="142" name="Group 141">
              <a:extLst>
                <a:ext uri="{FF2B5EF4-FFF2-40B4-BE49-F238E27FC236}">
                  <a16:creationId xmlns:a16="http://schemas.microsoft.com/office/drawing/2014/main" id="{82720277-CE90-4462-9CFB-2EAB28AF7D0E}"/>
                </a:ext>
              </a:extLst>
            </p:cNvPr>
            <p:cNvGrpSpPr/>
            <p:nvPr/>
          </p:nvGrpSpPr>
          <p:grpSpPr>
            <a:xfrm>
              <a:off x="5109697" y="4462348"/>
              <a:ext cx="681610" cy="603623"/>
              <a:chOff x="7194268" y="2345168"/>
              <a:chExt cx="681610" cy="603623"/>
            </a:xfrm>
          </p:grpSpPr>
          <p:sp>
            <p:nvSpPr>
              <p:cNvPr id="143" name="Flowchart: Multidocument 24">
                <a:extLst>
                  <a:ext uri="{FF2B5EF4-FFF2-40B4-BE49-F238E27FC236}">
                    <a16:creationId xmlns:a16="http://schemas.microsoft.com/office/drawing/2014/main" id="{099BEAF3-DF18-459C-991E-16A5A0F2AD3B}"/>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9B6398CD-043D-4A7F-A18C-A6CCA49B1267}"/>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45" name="TextBox 144">
                <a:extLst>
                  <a:ext uri="{FF2B5EF4-FFF2-40B4-BE49-F238E27FC236}">
                    <a16:creationId xmlns:a16="http://schemas.microsoft.com/office/drawing/2014/main" id="{53321071-2FC3-416C-83B6-A54955715772}"/>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Tables</a:t>
                </a:r>
              </a:p>
            </p:txBody>
          </p:sp>
        </p:grpSp>
        <p:sp>
          <p:nvSpPr>
            <p:cNvPr id="75" name="TextBox 74">
              <a:extLst>
                <a:ext uri="{FF2B5EF4-FFF2-40B4-BE49-F238E27FC236}">
                  <a16:creationId xmlns:a16="http://schemas.microsoft.com/office/drawing/2014/main" id="{E5627ADB-666C-46D0-89C0-70F98A4C6C1E}"/>
                </a:ext>
              </a:extLst>
            </p:cNvPr>
            <p:cNvSpPr txBox="1"/>
            <p:nvPr/>
          </p:nvSpPr>
          <p:spPr>
            <a:xfrm>
              <a:off x="5034428" y="5151672"/>
              <a:ext cx="89005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OneLake</a:t>
              </a:r>
            </a:p>
          </p:txBody>
        </p:sp>
      </p:grpSp>
      <p:sp>
        <p:nvSpPr>
          <p:cNvPr id="53" name="Title 5">
            <a:extLst>
              <a:ext uri="{FF2B5EF4-FFF2-40B4-BE49-F238E27FC236}">
                <a16:creationId xmlns:a16="http://schemas.microsoft.com/office/drawing/2014/main" id="{0574DEA4-809F-4C1B-A6FA-1D2B2ABB3BC9}"/>
              </a:ext>
            </a:extLst>
          </p:cNvPr>
          <p:cNvSpPr txBox="1">
            <a:spLocks/>
          </p:cNvSpPr>
          <p:nvPr/>
        </p:nvSpPr>
        <p:spPr>
          <a:xfrm>
            <a:off x="0" y="5013044"/>
            <a:ext cx="4245888" cy="492443"/>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 “</a:t>
            </a:r>
            <a:r>
              <a:rPr kumimoji="0" lang="en-US" sz="3200" b="0" i="0" u="none" strike="noStrike" kern="1200" cap="none" spc="-50" normalizeH="0" baseline="0" noProof="0" err="1">
                <a:ln w="3175">
                  <a:noFill/>
                </a:ln>
                <a:solidFill>
                  <a:srgbClr val="FFFFFF"/>
                </a:solidFill>
                <a:effectLst/>
                <a:uLnTx/>
                <a:uFillTx/>
                <a:latin typeface="Segoe UI Semibold"/>
                <a:ea typeface="+mn-ea"/>
                <a:cs typeface="Segoe UI" pitchFamily="34" charset="0"/>
              </a:rPr>
              <a:t>DirectLake</a:t>
            </a: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 Mode”</a:t>
            </a:r>
          </a:p>
        </p:txBody>
      </p:sp>
      <p:sp>
        <p:nvSpPr>
          <p:cNvPr id="54" name="Rectangle: Rounded Corners 8">
            <a:extLst>
              <a:ext uri="{FF2B5EF4-FFF2-40B4-BE49-F238E27FC236}">
                <a16:creationId xmlns:a16="http://schemas.microsoft.com/office/drawing/2014/main" id="{F3B1F45A-D3E2-43BF-9847-ACE576BDC6F2}"/>
              </a:ext>
            </a:extLst>
          </p:cNvPr>
          <p:cNvSpPr/>
          <p:nvPr/>
        </p:nvSpPr>
        <p:spPr>
          <a:xfrm>
            <a:off x="4245888" y="5045077"/>
            <a:ext cx="2360176" cy="1358322"/>
          </a:xfrm>
          <a:prstGeom prst="roundRect">
            <a:avLst>
              <a:gd name="adj" fmla="val 11978"/>
            </a:avLst>
          </a:prstGeom>
          <a:gradFill>
            <a:gsLst>
              <a:gs pos="20000">
                <a:schemeClr val="accent2"/>
              </a:gs>
              <a:gs pos="100000">
                <a:schemeClr val="accent1"/>
              </a:gs>
            </a:gsLst>
            <a:lin ang="2700000" scaled="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5" name="TextBox 54">
            <a:extLst>
              <a:ext uri="{FF2B5EF4-FFF2-40B4-BE49-F238E27FC236}">
                <a16:creationId xmlns:a16="http://schemas.microsoft.com/office/drawing/2014/main" id="{E59ED5FF-8FF7-47BE-B333-FEF154DEE3C7}"/>
              </a:ext>
            </a:extLst>
          </p:cNvPr>
          <p:cNvSpPr txBox="1"/>
          <p:nvPr/>
        </p:nvSpPr>
        <p:spPr>
          <a:xfrm>
            <a:off x="4767752" y="5120505"/>
            <a:ext cx="1191352"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Parquet/Delta Lake</a:t>
            </a:r>
          </a:p>
        </p:txBody>
      </p:sp>
      <p:grpSp>
        <p:nvGrpSpPr>
          <p:cNvPr id="57" name="Group 56">
            <a:extLst>
              <a:ext uri="{FF2B5EF4-FFF2-40B4-BE49-F238E27FC236}">
                <a16:creationId xmlns:a16="http://schemas.microsoft.com/office/drawing/2014/main" id="{699D68E4-CD6E-4E22-9F46-C627AD2D42D3}"/>
              </a:ext>
            </a:extLst>
          </p:cNvPr>
          <p:cNvGrpSpPr/>
          <p:nvPr/>
        </p:nvGrpSpPr>
        <p:grpSpPr>
          <a:xfrm>
            <a:off x="10991086" y="5484421"/>
            <a:ext cx="788960" cy="762435"/>
            <a:chOff x="10786033" y="2312508"/>
            <a:chExt cx="867856" cy="838678"/>
          </a:xfrm>
        </p:grpSpPr>
        <p:sp>
          <p:nvSpPr>
            <p:cNvPr id="62" name="Oval 61">
              <a:extLst>
                <a:ext uri="{FF2B5EF4-FFF2-40B4-BE49-F238E27FC236}">
                  <a16:creationId xmlns:a16="http://schemas.microsoft.com/office/drawing/2014/main" id="{07290817-1C7F-43B0-98E8-06A0B2A9C9EE}"/>
                </a:ext>
              </a:extLst>
            </p:cNvPr>
            <p:cNvSpPr/>
            <p:nvPr/>
          </p:nvSpPr>
          <p:spPr bwMode="auto">
            <a:xfrm>
              <a:off x="10786033" y="2312508"/>
              <a:ext cx="798617" cy="798617"/>
            </a:xfrm>
            <a:prstGeom prst="ellipse">
              <a:avLst/>
            </a:prstGeom>
            <a:solidFill>
              <a:schemeClr val="bg1">
                <a:lumMod val="75000"/>
                <a:lumOff val="25000"/>
                <a:alpha val="20000"/>
              </a:schemeClr>
            </a:solidFill>
            <a:ln w="12700">
              <a:solidFill>
                <a:schemeClr val="accent2"/>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FFC000"/>
                </a:solidFill>
                <a:effectLst/>
                <a:uLnTx/>
                <a:uFillTx/>
                <a:latin typeface="Segoe UI"/>
                <a:ea typeface="+mn-ea"/>
                <a:cs typeface="Segoe UI" pitchFamily="34" charset="0"/>
              </a:endParaRPr>
            </a:p>
          </p:txBody>
        </p:sp>
        <p:grpSp>
          <p:nvGrpSpPr>
            <p:cNvPr id="69" name="Graphic 52">
              <a:extLst>
                <a:ext uri="{FF2B5EF4-FFF2-40B4-BE49-F238E27FC236}">
                  <a16:creationId xmlns:a16="http://schemas.microsoft.com/office/drawing/2014/main" id="{40AFEC29-4AE8-499A-82F2-6EC42D17ACA3}"/>
                </a:ext>
              </a:extLst>
            </p:cNvPr>
            <p:cNvGrpSpPr/>
            <p:nvPr/>
          </p:nvGrpSpPr>
          <p:grpSpPr>
            <a:xfrm>
              <a:off x="10995229" y="2444812"/>
              <a:ext cx="658660" cy="706374"/>
              <a:chOff x="11019225" y="839929"/>
              <a:chExt cx="876677" cy="940183"/>
            </a:xfrm>
            <a:gradFill>
              <a:gsLst>
                <a:gs pos="0">
                  <a:schemeClr val="accent2"/>
                </a:gs>
                <a:gs pos="100000">
                  <a:schemeClr val="accent1"/>
                </a:gs>
              </a:gsLst>
              <a:lin ang="5400000" scaled="1"/>
            </a:gradFill>
          </p:grpSpPr>
          <p:sp>
            <p:nvSpPr>
              <p:cNvPr id="74" name="Freeform 65">
                <a:extLst>
                  <a:ext uri="{FF2B5EF4-FFF2-40B4-BE49-F238E27FC236}">
                    <a16:creationId xmlns:a16="http://schemas.microsoft.com/office/drawing/2014/main" id="{D2F4A401-426F-4A33-8370-FB262674CA3D}"/>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chemeClr val="tx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66">
                <a:extLst>
                  <a:ext uri="{FF2B5EF4-FFF2-40B4-BE49-F238E27FC236}">
                    <a16:creationId xmlns:a16="http://schemas.microsoft.com/office/drawing/2014/main" id="{5D92765B-EB2A-4628-A377-B6FA205987D0}"/>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chemeClr val="tx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67">
                <a:extLst>
                  <a:ext uri="{FF2B5EF4-FFF2-40B4-BE49-F238E27FC236}">
                    <a16:creationId xmlns:a16="http://schemas.microsoft.com/office/drawing/2014/main" id="{05894A8F-7403-4231-A11A-A21FC932B0C1}"/>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chemeClr val="accent2"/>
                  </a:gs>
                  <a:gs pos="100000">
                    <a:schemeClr val="accent2"/>
                  </a:gs>
                </a:gsLst>
                <a:lin ang="5400000" scaled="0"/>
              </a:gradFill>
              <a:ln w="9525" cap="sq">
                <a:no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78" name="Cylinder 32">
            <a:extLst>
              <a:ext uri="{FF2B5EF4-FFF2-40B4-BE49-F238E27FC236}">
                <a16:creationId xmlns:a16="http://schemas.microsoft.com/office/drawing/2014/main" id="{FE8F5FF8-F52A-480B-BEAE-F1740E8D7851}"/>
              </a:ext>
            </a:extLst>
          </p:cNvPr>
          <p:cNvSpPr/>
          <p:nvPr/>
        </p:nvSpPr>
        <p:spPr>
          <a:xfrm>
            <a:off x="7240123" y="5163495"/>
            <a:ext cx="917728" cy="1150388"/>
          </a:xfrm>
          <a:prstGeom prst="can">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Lakehouse</a:t>
            </a:r>
          </a:p>
        </p:txBody>
      </p:sp>
      <p:cxnSp>
        <p:nvCxnSpPr>
          <p:cNvPr id="79" name="Straight Arrow Connector 78">
            <a:extLst>
              <a:ext uri="{FF2B5EF4-FFF2-40B4-BE49-F238E27FC236}">
                <a16:creationId xmlns:a16="http://schemas.microsoft.com/office/drawing/2014/main" id="{C34EB4BF-F2B8-44F1-B385-D3189872CD29}"/>
              </a:ext>
            </a:extLst>
          </p:cNvPr>
          <p:cNvCxnSpPr>
            <a:cxnSpLocks/>
          </p:cNvCxnSpPr>
          <p:nvPr/>
        </p:nvCxnSpPr>
        <p:spPr>
          <a:xfrm flipH="1">
            <a:off x="10398572" y="5834042"/>
            <a:ext cx="58470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57EEECB-4836-42B4-B2BA-BFD6C9D0B248}"/>
              </a:ext>
            </a:extLst>
          </p:cNvPr>
          <p:cNvSpPr txBox="1"/>
          <p:nvPr/>
        </p:nvSpPr>
        <p:spPr>
          <a:xfrm>
            <a:off x="10229343" y="5340524"/>
            <a:ext cx="88799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DAX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Queries</a:t>
            </a:r>
          </a:p>
        </p:txBody>
      </p:sp>
      <p:sp>
        <p:nvSpPr>
          <p:cNvPr id="81" name="TextBox 80">
            <a:extLst>
              <a:ext uri="{FF2B5EF4-FFF2-40B4-BE49-F238E27FC236}">
                <a16:creationId xmlns:a16="http://schemas.microsoft.com/office/drawing/2014/main" id="{573AB824-FF48-4E1A-AA35-552E51EF89D9}"/>
              </a:ext>
            </a:extLst>
          </p:cNvPr>
          <p:cNvSpPr txBox="1"/>
          <p:nvPr/>
        </p:nvSpPr>
        <p:spPr>
          <a:xfrm>
            <a:off x="11431105" y="5679607"/>
            <a:ext cx="8150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Reports</a:t>
            </a:r>
          </a:p>
        </p:txBody>
      </p:sp>
      <p:sp>
        <p:nvSpPr>
          <p:cNvPr id="82" name="Cube 81">
            <a:extLst>
              <a:ext uri="{FF2B5EF4-FFF2-40B4-BE49-F238E27FC236}">
                <a16:creationId xmlns:a16="http://schemas.microsoft.com/office/drawing/2014/main" id="{B9BC0CCD-B843-4CCE-A819-481C78BBF73A}"/>
              </a:ext>
            </a:extLst>
          </p:cNvPr>
          <p:cNvSpPr/>
          <p:nvPr/>
        </p:nvSpPr>
        <p:spPr bwMode="auto">
          <a:xfrm>
            <a:off x="9118414" y="5235921"/>
            <a:ext cx="993239" cy="1010935"/>
          </a:xfrm>
          <a:prstGeom prst="cube">
            <a:avLst/>
          </a:prstGeom>
          <a:gradFill>
            <a:gsLst>
              <a:gs pos="100000">
                <a:schemeClr val="tx2"/>
              </a:gs>
              <a:gs pos="0">
                <a:schemeClr val="tx1">
                  <a:lumMod val="95000"/>
                </a:schemeClr>
              </a:gs>
            </a:gsLst>
            <a:lin ang="5400000" scaled="0"/>
          </a:gradFill>
          <a:ln w="158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Power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Dataset</a:t>
            </a:r>
          </a:p>
        </p:txBody>
      </p:sp>
      <p:sp>
        <p:nvSpPr>
          <p:cNvPr id="83" name="Arrow: Left 82">
            <a:extLst>
              <a:ext uri="{FF2B5EF4-FFF2-40B4-BE49-F238E27FC236}">
                <a16:creationId xmlns:a16="http://schemas.microsoft.com/office/drawing/2014/main" id="{F20E99B6-F3EB-43CF-B833-6836425034E6}"/>
              </a:ext>
            </a:extLst>
          </p:cNvPr>
          <p:cNvSpPr/>
          <p:nvPr/>
        </p:nvSpPr>
        <p:spPr bwMode="auto">
          <a:xfrm>
            <a:off x="6211399" y="5447960"/>
            <a:ext cx="2844070" cy="686116"/>
          </a:xfrm>
          <a:prstGeom prst="leftArrow">
            <a:avLst/>
          </a:prstGeom>
          <a:gradFill>
            <a:gsLst>
              <a:gs pos="0">
                <a:schemeClr val="tx1">
                  <a:lumMod val="85000"/>
                  <a:alpha val="0"/>
                </a:schemeClr>
              </a:gs>
              <a:gs pos="68000">
                <a:schemeClr val="tx1">
                  <a:lumMod val="95000"/>
                </a:schemeClr>
              </a:gs>
            </a:gsLst>
            <a:lin ang="5400000" scaled="0"/>
          </a:gradFill>
          <a:ln>
            <a:noFill/>
          </a:ln>
          <a:effectLst>
            <a:outerShdw blurRad="63500" sx="102000" sy="102000" algn="c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Scan</a:t>
            </a:r>
          </a:p>
        </p:txBody>
      </p:sp>
      <p:grpSp>
        <p:nvGrpSpPr>
          <p:cNvPr id="84" name="Group 83">
            <a:extLst>
              <a:ext uri="{FF2B5EF4-FFF2-40B4-BE49-F238E27FC236}">
                <a16:creationId xmlns:a16="http://schemas.microsoft.com/office/drawing/2014/main" id="{D8973180-7A9D-4836-96DE-8C5424B644AC}"/>
              </a:ext>
            </a:extLst>
          </p:cNvPr>
          <p:cNvGrpSpPr/>
          <p:nvPr/>
        </p:nvGrpSpPr>
        <p:grpSpPr>
          <a:xfrm>
            <a:off x="5109697" y="5433210"/>
            <a:ext cx="681610" cy="603623"/>
            <a:chOff x="7194268" y="2345168"/>
            <a:chExt cx="681610" cy="603623"/>
          </a:xfrm>
        </p:grpSpPr>
        <p:sp>
          <p:nvSpPr>
            <p:cNvPr id="85" name="Flowchart: Multidocument 24">
              <a:extLst>
                <a:ext uri="{FF2B5EF4-FFF2-40B4-BE49-F238E27FC236}">
                  <a16:creationId xmlns:a16="http://schemas.microsoft.com/office/drawing/2014/main" id="{ACE16C8C-98E2-4C30-BA09-4CFFF3565F51}"/>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C7164E8F-7B5A-468E-B8F6-22B19689C3D1}"/>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2" name="TextBox 91">
              <a:extLst>
                <a:ext uri="{FF2B5EF4-FFF2-40B4-BE49-F238E27FC236}">
                  <a16:creationId xmlns:a16="http://schemas.microsoft.com/office/drawing/2014/main" id="{B66E3B24-2F1F-42D2-BFEB-524C930EC4F1}"/>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Tables</a:t>
              </a:r>
            </a:p>
          </p:txBody>
        </p:sp>
      </p:grpSp>
      <p:sp>
        <p:nvSpPr>
          <p:cNvPr id="93" name="Title 5">
            <a:extLst>
              <a:ext uri="{FF2B5EF4-FFF2-40B4-BE49-F238E27FC236}">
                <a16:creationId xmlns:a16="http://schemas.microsoft.com/office/drawing/2014/main" id="{644899A3-0CEA-4D12-8461-0E99EBC727B1}"/>
              </a:ext>
            </a:extLst>
          </p:cNvPr>
          <p:cNvSpPr txBox="1">
            <a:spLocks/>
          </p:cNvSpPr>
          <p:nvPr/>
        </p:nvSpPr>
        <p:spPr>
          <a:xfrm>
            <a:off x="795487" y="5648583"/>
            <a:ext cx="2479806"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107C10"/>
                </a:solidFill>
                <a:effectLst/>
                <a:uLnTx/>
                <a:uFillTx/>
                <a:latin typeface="Segoe UI Semibold"/>
                <a:ea typeface="+mn-ea"/>
                <a:cs typeface="Segoe UI" pitchFamily="34" charset="0"/>
              </a:rPr>
              <a:t>Perfect!</a:t>
            </a:r>
          </a:p>
        </p:txBody>
      </p:sp>
      <p:sp>
        <p:nvSpPr>
          <p:cNvPr id="94" name="TextBox 93">
            <a:extLst>
              <a:ext uri="{FF2B5EF4-FFF2-40B4-BE49-F238E27FC236}">
                <a16:creationId xmlns:a16="http://schemas.microsoft.com/office/drawing/2014/main" id="{BC8DEA10-5166-469E-9BFD-BFCA0A5551C9}"/>
              </a:ext>
            </a:extLst>
          </p:cNvPr>
          <p:cNvSpPr txBox="1"/>
          <p:nvPr/>
        </p:nvSpPr>
        <p:spPr>
          <a:xfrm>
            <a:off x="5034428" y="6078856"/>
            <a:ext cx="89005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OneLake</a:t>
            </a:r>
          </a:p>
        </p:txBody>
      </p:sp>
    </p:spTree>
    <p:extLst>
      <p:ext uri="{BB962C8B-B14F-4D97-AF65-F5344CB8AC3E}">
        <p14:creationId xmlns:p14="http://schemas.microsoft.com/office/powerpoint/2010/main" val="2098353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700ED0-F4BD-AE46-E156-5028DAE77199}"/>
              </a:ext>
            </a:extLst>
          </p:cNvPr>
          <p:cNvSpPr>
            <a:spLocks noGrp="1"/>
          </p:cNvSpPr>
          <p:nvPr>
            <p:ph type="title"/>
          </p:nvPr>
        </p:nvSpPr>
        <p:spPr>
          <a:xfrm>
            <a:off x="582614" y="439508"/>
            <a:ext cx="11026774" cy="553998"/>
          </a:xfrm>
        </p:spPr>
        <p:txBody>
          <a:bodyPr/>
          <a:lstStyle/>
          <a:p>
            <a:r>
              <a:rPr lang="en-US"/>
              <a:t>Developer experiences</a:t>
            </a:r>
          </a:p>
        </p:txBody>
      </p:sp>
      <p:sp>
        <p:nvSpPr>
          <p:cNvPr id="44" name="Text Placeholder 43">
            <a:extLst>
              <a:ext uri="{FF2B5EF4-FFF2-40B4-BE49-F238E27FC236}">
                <a16:creationId xmlns:a16="http://schemas.microsoft.com/office/drawing/2014/main" id="{6D6DBC73-4E54-C221-A26E-48010A1226C1}"/>
              </a:ext>
            </a:extLst>
          </p:cNvPr>
          <p:cNvSpPr>
            <a:spLocks noGrp="1"/>
          </p:cNvSpPr>
          <p:nvPr>
            <p:ph type="body" sz="quarter" idx="10"/>
          </p:nvPr>
        </p:nvSpPr>
        <p:spPr>
          <a:xfrm>
            <a:off x="587375" y="1105577"/>
            <a:ext cx="11087100" cy="430887"/>
          </a:xfrm>
        </p:spPr>
        <p:txBody>
          <a:bodyPr/>
          <a:lstStyle/>
          <a:p>
            <a:r>
              <a:rPr lang="en-US"/>
              <a:t>Power BI Desktop Developer Mode with Trident Git Integration</a:t>
            </a:r>
          </a:p>
        </p:txBody>
      </p:sp>
      <p:sp>
        <p:nvSpPr>
          <p:cNvPr id="2" name="Rectangle: Rounded Corners 1">
            <a:extLst>
              <a:ext uri="{FF2B5EF4-FFF2-40B4-BE49-F238E27FC236}">
                <a16:creationId xmlns:a16="http://schemas.microsoft.com/office/drawing/2014/main" id="{7D45D5FA-7ECF-7F26-0E9C-8A1C9359F9DE}"/>
              </a:ext>
            </a:extLst>
          </p:cNvPr>
          <p:cNvSpPr/>
          <p:nvPr/>
        </p:nvSpPr>
        <p:spPr>
          <a:xfrm>
            <a:off x="4499318" y="1616399"/>
            <a:ext cx="2663334" cy="215142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Fabric</a:t>
            </a:r>
          </a:p>
        </p:txBody>
      </p:sp>
      <p:pic>
        <p:nvPicPr>
          <p:cNvPr id="3" name="Picture 2">
            <a:extLst>
              <a:ext uri="{FF2B5EF4-FFF2-40B4-BE49-F238E27FC236}">
                <a16:creationId xmlns:a16="http://schemas.microsoft.com/office/drawing/2014/main" id="{8294E35C-E330-EFDD-CB0A-9B6E18054DA1}"/>
              </a:ext>
            </a:extLst>
          </p:cNvPr>
          <p:cNvPicPr>
            <a:picLocks noChangeAspect="1"/>
          </p:cNvPicPr>
          <p:nvPr/>
        </p:nvPicPr>
        <p:blipFill rotWithShape="1">
          <a:blip r:embed="rId2"/>
          <a:srcRect r="31329"/>
          <a:stretch/>
        </p:blipFill>
        <p:spPr>
          <a:xfrm>
            <a:off x="5129798" y="2452741"/>
            <a:ext cx="1345077" cy="846606"/>
          </a:xfrm>
          <a:prstGeom prst="rect">
            <a:avLst/>
          </a:prstGeom>
        </p:spPr>
      </p:pic>
      <p:sp>
        <p:nvSpPr>
          <p:cNvPr id="7" name="Rectangle: Rounded Corners 6">
            <a:extLst>
              <a:ext uri="{FF2B5EF4-FFF2-40B4-BE49-F238E27FC236}">
                <a16:creationId xmlns:a16="http://schemas.microsoft.com/office/drawing/2014/main" id="{B702B728-E51E-410A-0A7A-B4C1E62BB57E}"/>
              </a:ext>
            </a:extLst>
          </p:cNvPr>
          <p:cNvSpPr/>
          <p:nvPr/>
        </p:nvSpPr>
        <p:spPr>
          <a:xfrm>
            <a:off x="6600661" y="2120638"/>
            <a:ext cx="312024" cy="1421434"/>
          </a:xfrm>
          <a:prstGeom prst="roundRect">
            <a:avLst/>
          </a:prstGeom>
          <a:solidFill>
            <a:srgbClr val="F05033"/>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Git Integration</a:t>
            </a:r>
          </a:p>
        </p:txBody>
      </p:sp>
      <p:sp>
        <p:nvSpPr>
          <p:cNvPr id="8" name="Rectangle: Rounded Corners 7">
            <a:extLst>
              <a:ext uri="{FF2B5EF4-FFF2-40B4-BE49-F238E27FC236}">
                <a16:creationId xmlns:a16="http://schemas.microsoft.com/office/drawing/2014/main" id="{596B72CB-3094-CCA1-6823-18BFEFBB102C}"/>
              </a:ext>
            </a:extLst>
          </p:cNvPr>
          <p:cNvSpPr/>
          <p:nvPr/>
        </p:nvSpPr>
        <p:spPr>
          <a:xfrm>
            <a:off x="7886844" y="2102042"/>
            <a:ext cx="1211078" cy="124549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Git Host</a:t>
            </a:r>
            <a:endParaRPr kumimoji="0" lang="en-US" sz="900" b="1"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96B28410-4F63-5B55-EB25-9484F57D57DA}"/>
              </a:ext>
            </a:extLst>
          </p:cNvPr>
          <p:cNvSpPr/>
          <p:nvPr/>
        </p:nvSpPr>
        <p:spPr>
          <a:xfrm>
            <a:off x="2760702" y="3858841"/>
            <a:ext cx="6492836" cy="262926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Local Machine</a:t>
            </a:r>
          </a:p>
        </p:txBody>
      </p:sp>
      <p:sp>
        <p:nvSpPr>
          <p:cNvPr id="10" name="Rectangle 9">
            <a:extLst>
              <a:ext uri="{FF2B5EF4-FFF2-40B4-BE49-F238E27FC236}">
                <a16:creationId xmlns:a16="http://schemas.microsoft.com/office/drawing/2014/main" id="{40508364-1FCF-9BD0-3D5A-2BE5A7412252}"/>
              </a:ext>
            </a:extLst>
          </p:cNvPr>
          <p:cNvSpPr/>
          <p:nvPr/>
        </p:nvSpPr>
        <p:spPr>
          <a:xfrm>
            <a:off x="4775256" y="4341423"/>
            <a:ext cx="2141450" cy="200016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Local Folder</a:t>
            </a:r>
          </a:p>
        </p:txBody>
      </p:sp>
      <p:cxnSp>
        <p:nvCxnSpPr>
          <p:cNvPr id="11" name="Straight Arrow Connector 10">
            <a:extLst>
              <a:ext uri="{FF2B5EF4-FFF2-40B4-BE49-F238E27FC236}">
                <a16:creationId xmlns:a16="http://schemas.microsoft.com/office/drawing/2014/main" id="{56EB7A8F-AAE5-2532-65B9-6FEAD0EFF6EC}"/>
              </a:ext>
            </a:extLst>
          </p:cNvPr>
          <p:cNvCxnSpPr>
            <a:cxnSpLocks/>
          </p:cNvCxnSpPr>
          <p:nvPr/>
        </p:nvCxnSpPr>
        <p:spPr>
          <a:xfrm>
            <a:off x="8234314" y="3373392"/>
            <a:ext cx="0" cy="1761441"/>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E76001F-A553-70EA-1BAB-0363A1CED628}"/>
              </a:ext>
            </a:extLst>
          </p:cNvPr>
          <p:cNvCxnSpPr>
            <a:cxnSpLocks/>
          </p:cNvCxnSpPr>
          <p:nvPr/>
        </p:nvCxnSpPr>
        <p:spPr>
          <a:xfrm>
            <a:off x="6756673" y="5276389"/>
            <a:ext cx="1314483"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3">
            <a:extLst>
              <a:ext uri="{FF2B5EF4-FFF2-40B4-BE49-F238E27FC236}">
                <a16:creationId xmlns:a16="http://schemas.microsoft.com/office/drawing/2014/main" id="{A293FE51-7F37-9E1E-FC2F-8B0C8DD1AC94}"/>
              </a:ext>
            </a:extLst>
          </p:cNvPr>
          <p:cNvSpPr txBox="1"/>
          <p:nvPr/>
        </p:nvSpPr>
        <p:spPr>
          <a:xfrm>
            <a:off x="7037874" y="5000048"/>
            <a:ext cx="912114"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git commit</a:t>
            </a:r>
          </a:p>
        </p:txBody>
      </p:sp>
      <p:cxnSp>
        <p:nvCxnSpPr>
          <p:cNvPr id="14" name="Straight Arrow Connector 13">
            <a:extLst>
              <a:ext uri="{FF2B5EF4-FFF2-40B4-BE49-F238E27FC236}">
                <a16:creationId xmlns:a16="http://schemas.microsoft.com/office/drawing/2014/main" id="{0D1905F9-4BF5-13E2-1C85-ECE70298A05D}"/>
              </a:ext>
            </a:extLst>
          </p:cNvPr>
          <p:cNvCxnSpPr>
            <a:cxnSpLocks/>
          </p:cNvCxnSpPr>
          <p:nvPr/>
        </p:nvCxnSpPr>
        <p:spPr>
          <a:xfrm>
            <a:off x="6729019" y="5617677"/>
            <a:ext cx="1302619" cy="0"/>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5">
            <a:extLst>
              <a:ext uri="{FF2B5EF4-FFF2-40B4-BE49-F238E27FC236}">
                <a16:creationId xmlns:a16="http://schemas.microsoft.com/office/drawing/2014/main" id="{E932B0DD-0944-C512-CF1B-8C0A607E4322}"/>
              </a:ext>
            </a:extLst>
          </p:cNvPr>
          <p:cNvSpPr txBox="1"/>
          <p:nvPr/>
        </p:nvSpPr>
        <p:spPr>
          <a:xfrm>
            <a:off x="7004718" y="5651416"/>
            <a:ext cx="912114"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git checkout</a:t>
            </a:r>
          </a:p>
        </p:txBody>
      </p:sp>
      <p:sp>
        <p:nvSpPr>
          <p:cNvPr id="16" name="TextBox 16">
            <a:extLst>
              <a:ext uri="{FF2B5EF4-FFF2-40B4-BE49-F238E27FC236}">
                <a16:creationId xmlns:a16="http://schemas.microsoft.com/office/drawing/2014/main" id="{F94F24A1-6E53-A04A-A932-4CB2A20B8E40}"/>
              </a:ext>
            </a:extLst>
          </p:cNvPr>
          <p:cNvSpPr txBox="1"/>
          <p:nvPr/>
        </p:nvSpPr>
        <p:spPr>
          <a:xfrm>
            <a:off x="7684568" y="4099554"/>
            <a:ext cx="694140"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git push</a:t>
            </a:r>
          </a:p>
        </p:txBody>
      </p:sp>
      <p:cxnSp>
        <p:nvCxnSpPr>
          <p:cNvPr id="17" name="Straight Arrow Connector 16">
            <a:extLst>
              <a:ext uri="{FF2B5EF4-FFF2-40B4-BE49-F238E27FC236}">
                <a16:creationId xmlns:a16="http://schemas.microsoft.com/office/drawing/2014/main" id="{E6E6BC78-A650-E643-1D99-D883ADD3156F}"/>
              </a:ext>
            </a:extLst>
          </p:cNvPr>
          <p:cNvCxnSpPr>
            <a:cxnSpLocks/>
          </p:cNvCxnSpPr>
          <p:nvPr/>
        </p:nvCxnSpPr>
        <p:spPr>
          <a:xfrm>
            <a:off x="8726495" y="3373392"/>
            <a:ext cx="10556" cy="1793476"/>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8">
            <a:extLst>
              <a:ext uri="{FF2B5EF4-FFF2-40B4-BE49-F238E27FC236}">
                <a16:creationId xmlns:a16="http://schemas.microsoft.com/office/drawing/2014/main" id="{37C5F937-B0EE-8A4F-2B00-B49476DBD9A2}"/>
              </a:ext>
            </a:extLst>
          </p:cNvPr>
          <p:cNvSpPr txBox="1"/>
          <p:nvPr/>
        </p:nvSpPr>
        <p:spPr>
          <a:xfrm>
            <a:off x="8726495" y="4097836"/>
            <a:ext cx="694140"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git pull</a:t>
            </a:r>
          </a:p>
        </p:txBody>
      </p:sp>
      <p:cxnSp>
        <p:nvCxnSpPr>
          <p:cNvPr id="19" name="Straight Arrow Connector 18">
            <a:extLst>
              <a:ext uri="{FF2B5EF4-FFF2-40B4-BE49-F238E27FC236}">
                <a16:creationId xmlns:a16="http://schemas.microsoft.com/office/drawing/2014/main" id="{1DEDE926-710E-1CAB-162F-BAD76E378D63}"/>
              </a:ext>
            </a:extLst>
          </p:cNvPr>
          <p:cNvCxnSpPr>
            <a:cxnSpLocks/>
          </p:cNvCxnSpPr>
          <p:nvPr/>
        </p:nvCxnSpPr>
        <p:spPr>
          <a:xfrm>
            <a:off x="6949828" y="3090650"/>
            <a:ext cx="878114" cy="0"/>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21">
            <a:extLst>
              <a:ext uri="{FF2B5EF4-FFF2-40B4-BE49-F238E27FC236}">
                <a16:creationId xmlns:a16="http://schemas.microsoft.com/office/drawing/2014/main" id="{78AA15C8-7FDB-24F4-C020-4086F5EDCF0F}"/>
              </a:ext>
            </a:extLst>
          </p:cNvPr>
          <p:cNvSpPr txBox="1"/>
          <p:nvPr/>
        </p:nvSpPr>
        <p:spPr>
          <a:xfrm>
            <a:off x="4319997" y="5019076"/>
            <a:ext cx="531114"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save</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5">
            <a:extLst>
              <a:ext uri="{FF2B5EF4-FFF2-40B4-BE49-F238E27FC236}">
                <a16:creationId xmlns:a16="http://schemas.microsoft.com/office/drawing/2014/main" id="{054769BC-9371-91AF-9724-232E443BFA66}"/>
              </a:ext>
            </a:extLst>
          </p:cNvPr>
          <p:cNvSpPr txBox="1"/>
          <p:nvPr/>
        </p:nvSpPr>
        <p:spPr>
          <a:xfrm>
            <a:off x="4326599" y="5695883"/>
            <a:ext cx="531114"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open</a:t>
            </a:r>
          </a:p>
        </p:txBody>
      </p:sp>
      <p:cxnSp>
        <p:nvCxnSpPr>
          <p:cNvPr id="22" name="Straight Arrow Connector 21">
            <a:extLst>
              <a:ext uri="{FF2B5EF4-FFF2-40B4-BE49-F238E27FC236}">
                <a16:creationId xmlns:a16="http://schemas.microsoft.com/office/drawing/2014/main" id="{0C1E9B26-AB77-0B83-7872-2C3B7DC06E81}"/>
              </a:ext>
            </a:extLst>
          </p:cNvPr>
          <p:cNvCxnSpPr>
            <a:cxnSpLocks/>
          </p:cNvCxnSpPr>
          <p:nvPr/>
        </p:nvCxnSpPr>
        <p:spPr>
          <a:xfrm>
            <a:off x="6961426" y="2440130"/>
            <a:ext cx="913634" cy="6476"/>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8">
            <a:extLst>
              <a:ext uri="{FF2B5EF4-FFF2-40B4-BE49-F238E27FC236}">
                <a16:creationId xmlns:a16="http://schemas.microsoft.com/office/drawing/2014/main" id="{003B39A2-8950-205D-152C-DD489A986E76}"/>
              </a:ext>
            </a:extLst>
          </p:cNvPr>
          <p:cNvSpPr txBox="1"/>
          <p:nvPr/>
        </p:nvSpPr>
        <p:spPr>
          <a:xfrm>
            <a:off x="6756673" y="2173616"/>
            <a:ext cx="1281818"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“commit to Git”</a:t>
            </a:r>
          </a:p>
        </p:txBody>
      </p:sp>
      <p:sp>
        <p:nvSpPr>
          <p:cNvPr id="24" name="Rectangle: Rounded Corners 23">
            <a:extLst>
              <a:ext uri="{FF2B5EF4-FFF2-40B4-BE49-F238E27FC236}">
                <a16:creationId xmlns:a16="http://schemas.microsoft.com/office/drawing/2014/main" id="{B7116B75-2291-E5CD-617E-A4FFB98C2C6F}"/>
              </a:ext>
            </a:extLst>
          </p:cNvPr>
          <p:cNvSpPr/>
          <p:nvPr/>
        </p:nvSpPr>
        <p:spPr>
          <a:xfrm>
            <a:off x="2760702" y="2102042"/>
            <a:ext cx="1261918" cy="124549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Client Apps</a:t>
            </a:r>
          </a:p>
        </p:txBody>
      </p:sp>
      <p:sp>
        <p:nvSpPr>
          <p:cNvPr id="25" name="Rectangle: Rounded Corners 24">
            <a:extLst>
              <a:ext uri="{FF2B5EF4-FFF2-40B4-BE49-F238E27FC236}">
                <a16:creationId xmlns:a16="http://schemas.microsoft.com/office/drawing/2014/main" id="{FB228525-63D6-1AE8-03F1-5B0149BABDE4}"/>
              </a:ext>
            </a:extLst>
          </p:cNvPr>
          <p:cNvSpPr/>
          <p:nvPr/>
        </p:nvSpPr>
        <p:spPr>
          <a:xfrm>
            <a:off x="4687883" y="2143472"/>
            <a:ext cx="283659" cy="1421434"/>
          </a:xfrm>
          <a:prstGeom prst="roundRect">
            <a:avLst/>
          </a:prstGeom>
          <a:solidFill>
            <a:schemeClr val="bg1">
              <a:lumMod val="8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mn-cs"/>
              </a:rPr>
              <a:t>Service APIs</a:t>
            </a:r>
          </a:p>
        </p:txBody>
      </p:sp>
      <p:cxnSp>
        <p:nvCxnSpPr>
          <p:cNvPr id="26" name="Straight Arrow Connector 25">
            <a:extLst>
              <a:ext uri="{FF2B5EF4-FFF2-40B4-BE49-F238E27FC236}">
                <a16:creationId xmlns:a16="http://schemas.microsoft.com/office/drawing/2014/main" id="{26BB3448-F3F6-5E13-2C73-9BCDA515879A}"/>
              </a:ext>
            </a:extLst>
          </p:cNvPr>
          <p:cNvCxnSpPr>
            <a:cxnSpLocks/>
          </p:cNvCxnSpPr>
          <p:nvPr/>
        </p:nvCxnSpPr>
        <p:spPr>
          <a:xfrm>
            <a:off x="3783143" y="2439657"/>
            <a:ext cx="1033030"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39">
            <a:extLst>
              <a:ext uri="{FF2B5EF4-FFF2-40B4-BE49-F238E27FC236}">
                <a16:creationId xmlns:a16="http://schemas.microsoft.com/office/drawing/2014/main" id="{16A655FF-7BF5-5440-406F-A744AD340EFF}"/>
              </a:ext>
            </a:extLst>
          </p:cNvPr>
          <p:cNvSpPr txBox="1"/>
          <p:nvPr/>
        </p:nvSpPr>
        <p:spPr>
          <a:xfrm>
            <a:off x="3874292" y="2179887"/>
            <a:ext cx="741723"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edit</a:t>
            </a:r>
          </a:p>
        </p:txBody>
      </p:sp>
      <p:sp>
        <p:nvSpPr>
          <p:cNvPr id="28" name="TextBox 41">
            <a:extLst>
              <a:ext uri="{FF2B5EF4-FFF2-40B4-BE49-F238E27FC236}">
                <a16:creationId xmlns:a16="http://schemas.microsoft.com/office/drawing/2014/main" id="{15500DAF-0CD2-EAB7-7881-B20C3C088863}"/>
              </a:ext>
            </a:extLst>
          </p:cNvPr>
          <p:cNvSpPr txBox="1"/>
          <p:nvPr/>
        </p:nvSpPr>
        <p:spPr>
          <a:xfrm>
            <a:off x="3814362" y="3094347"/>
            <a:ext cx="839245"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open</a:t>
            </a:r>
          </a:p>
        </p:txBody>
      </p:sp>
      <p:pic>
        <p:nvPicPr>
          <p:cNvPr id="29" name="Picture 28">
            <a:extLst>
              <a:ext uri="{FF2B5EF4-FFF2-40B4-BE49-F238E27FC236}">
                <a16:creationId xmlns:a16="http://schemas.microsoft.com/office/drawing/2014/main" id="{841AF61A-550C-15B0-47C3-4A14E9BCFA6D}"/>
              </a:ext>
            </a:extLst>
          </p:cNvPr>
          <p:cNvPicPr>
            <a:picLocks noChangeAspect="1"/>
          </p:cNvPicPr>
          <p:nvPr/>
        </p:nvPicPr>
        <p:blipFill rotWithShape="1">
          <a:blip r:embed="rId3"/>
          <a:srcRect r="33117"/>
          <a:stretch/>
        </p:blipFill>
        <p:spPr>
          <a:xfrm>
            <a:off x="5203720" y="4689779"/>
            <a:ext cx="1431785" cy="1469927"/>
          </a:xfrm>
          <a:prstGeom prst="rect">
            <a:avLst/>
          </a:prstGeom>
        </p:spPr>
      </p:pic>
      <p:pic>
        <p:nvPicPr>
          <p:cNvPr id="30" name="Picture 4" descr="Git - Logo Downloads">
            <a:extLst>
              <a:ext uri="{FF2B5EF4-FFF2-40B4-BE49-F238E27FC236}">
                <a16:creationId xmlns:a16="http://schemas.microsoft.com/office/drawing/2014/main" id="{7C8CD0D6-DB85-5B9B-F2EF-8D4982B717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168" y="5063669"/>
            <a:ext cx="614149" cy="6141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41">
            <a:extLst>
              <a:ext uri="{FF2B5EF4-FFF2-40B4-BE49-F238E27FC236}">
                <a16:creationId xmlns:a16="http://schemas.microsoft.com/office/drawing/2014/main" id="{077CC5B9-ADB6-EF13-98EA-6C88D0759610}"/>
              </a:ext>
            </a:extLst>
          </p:cNvPr>
          <p:cNvSpPr txBox="1"/>
          <p:nvPr/>
        </p:nvSpPr>
        <p:spPr>
          <a:xfrm>
            <a:off x="8071156" y="5701714"/>
            <a:ext cx="839245"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Git Repo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(local)</a:t>
            </a:r>
          </a:p>
        </p:txBody>
      </p:sp>
      <p:pic>
        <p:nvPicPr>
          <p:cNvPr id="32" name="Picture 6">
            <a:extLst>
              <a:ext uri="{FF2B5EF4-FFF2-40B4-BE49-F238E27FC236}">
                <a16:creationId xmlns:a16="http://schemas.microsoft.com/office/drawing/2014/main" id="{48A9099A-75E0-5639-66C3-B12E531B6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752" y="2599575"/>
            <a:ext cx="357251" cy="35725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4DA88FE1-E187-0291-15BD-7CEE1130F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2416" y="2578215"/>
            <a:ext cx="384126" cy="35725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CEB365CC-AC62-541E-D6AC-1606F6853AAA}"/>
              </a:ext>
            </a:extLst>
          </p:cNvPr>
          <p:cNvCxnSpPr>
            <a:cxnSpLocks/>
          </p:cNvCxnSpPr>
          <p:nvPr/>
        </p:nvCxnSpPr>
        <p:spPr>
          <a:xfrm flipH="1">
            <a:off x="4141292" y="5276389"/>
            <a:ext cx="901728" cy="0"/>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BB023AE-D14A-371C-87ED-7F14C674E2FC}"/>
              </a:ext>
            </a:extLst>
          </p:cNvPr>
          <p:cNvCxnSpPr>
            <a:cxnSpLocks/>
          </p:cNvCxnSpPr>
          <p:nvPr/>
        </p:nvCxnSpPr>
        <p:spPr>
          <a:xfrm flipV="1">
            <a:off x="4133850" y="5649620"/>
            <a:ext cx="922654" cy="1796"/>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F15D785-9036-3FC0-0065-4B2956B1BF88}"/>
              </a:ext>
            </a:extLst>
          </p:cNvPr>
          <p:cNvSpPr/>
          <p:nvPr/>
        </p:nvSpPr>
        <p:spPr>
          <a:xfrm>
            <a:off x="5048106" y="2149629"/>
            <a:ext cx="1479749" cy="141085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Workspace</a:t>
            </a:r>
          </a:p>
        </p:txBody>
      </p:sp>
      <p:grpSp>
        <p:nvGrpSpPr>
          <p:cNvPr id="37" name="Group 36">
            <a:extLst>
              <a:ext uri="{FF2B5EF4-FFF2-40B4-BE49-F238E27FC236}">
                <a16:creationId xmlns:a16="http://schemas.microsoft.com/office/drawing/2014/main" id="{027AB779-2D3A-35B5-F373-58F68E5E6B46}"/>
              </a:ext>
            </a:extLst>
          </p:cNvPr>
          <p:cNvGrpSpPr/>
          <p:nvPr/>
        </p:nvGrpSpPr>
        <p:grpSpPr>
          <a:xfrm>
            <a:off x="8076906" y="2473298"/>
            <a:ext cx="839245" cy="774372"/>
            <a:chOff x="8050945" y="2568639"/>
            <a:chExt cx="839245" cy="774372"/>
          </a:xfrm>
        </p:grpSpPr>
        <p:pic>
          <p:nvPicPr>
            <p:cNvPr id="38" name="Picture 14" descr="Azure Devops Logo Icon - Download in Flat Style">
              <a:extLst>
                <a:ext uri="{FF2B5EF4-FFF2-40B4-BE49-F238E27FC236}">
                  <a16:creationId xmlns:a16="http://schemas.microsoft.com/office/drawing/2014/main" id="{C86CDD7D-983F-6AE8-D699-F21F8D71C8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924" y="2568639"/>
              <a:ext cx="377268" cy="37726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41">
              <a:extLst>
                <a:ext uri="{FF2B5EF4-FFF2-40B4-BE49-F238E27FC236}">
                  <a16:creationId xmlns:a16="http://schemas.microsoft.com/office/drawing/2014/main" id="{6D2816E9-01E2-E725-5BD9-A315E14102FD}"/>
                </a:ext>
              </a:extLst>
            </p:cNvPr>
            <p:cNvSpPr txBox="1"/>
            <p:nvPr/>
          </p:nvSpPr>
          <p:spPr>
            <a:xfrm>
              <a:off x="8050945" y="2927513"/>
              <a:ext cx="839245"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DevOps</a:t>
              </a:r>
            </a:p>
          </p:txBody>
        </p:sp>
      </p:grpSp>
      <p:cxnSp>
        <p:nvCxnSpPr>
          <p:cNvPr id="40" name="Straight Arrow Connector 39">
            <a:extLst>
              <a:ext uri="{FF2B5EF4-FFF2-40B4-BE49-F238E27FC236}">
                <a16:creationId xmlns:a16="http://schemas.microsoft.com/office/drawing/2014/main" id="{4FDCC3AC-CC1A-82F3-D281-8B0302398BE3}"/>
              </a:ext>
            </a:extLst>
          </p:cNvPr>
          <p:cNvCxnSpPr>
            <a:cxnSpLocks/>
          </p:cNvCxnSpPr>
          <p:nvPr/>
        </p:nvCxnSpPr>
        <p:spPr>
          <a:xfrm>
            <a:off x="3717155" y="3090650"/>
            <a:ext cx="1018095" cy="3697"/>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26">
            <a:extLst>
              <a:ext uri="{FF2B5EF4-FFF2-40B4-BE49-F238E27FC236}">
                <a16:creationId xmlns:a16="http://schemas.microsoft.com/office/drawing/2014/main" id="{77453A62-1F50-69ED-951C-6B4B7EEBD2AA}"/>
              </a:ext>
            </a:extLst>
          </p:cNvPr>
          <p:cNvSpPr txBox="1"/>
          <p:nvPr/>
        </p:nvSpPr>
        <p:spPr>
          <a:xfrm>
            <a:off x="6772486" y="2808663"/>
            <a:ext cx="1248197"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“update from Git”</a:t>
            </a:r>
          </a:p>
        </p:txBody>
      </p:sp>
      <p:grpSp>
        <p:nvGrpSpPr>
          <p:cNvPr id="43" name="Group 42">
            <a:extLst>
              <a:ext uri="{FF2B5EF4-FFF2-40B4-BE49-F238E27FC236}">
                <a16:creationId xmlns:a16="http://schemas.microsoft.com/office/drawing/2014/main" id="{FB3F6575-EF29-D7BF-DB49-25A3A12582B6}"/>
              </a:ext>
            </a:extLst>
          </p:cNvPr>
          <p:cNvGrpSpPr/>
          <p:nvPr/>
        </p:nvGrpSpPr>
        <p:grpSpPr>
          <a:xfrm>
            <a:off x="3251311" y="4914372"/>
            <a:ext cx="839245" cy="1182440"/>
            <a:chOff x="3132831" y="5063741"/>
            <a:chExt cx="839245" cy="1182440"/>
          </a:xfrm>
        </p:grpSpPr>
        <p:pic>
          <p:nvPicPr>
            <p:cNvPr id="1026" name="Picture 2">
              <a:extLst>
                <a:ext uri="{FF2B5EF4-FFF2-40B4-BE49-F238E27FC236}">
                  <a16:creationId xmlns:a16="http://schemas.microsoft.com/office/drawing/2014/main" id="{98CF7DB7-7776-8E6C-0C06-26BC5FC85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4829" y="5063741"/>
              <a:ext cx="734918" cy="734918"/>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7A45C084-707D-5C58-DB83-9A23FD13386E}"/>
                </a:ext>
              </a:extLst>
            </p:cNvPr>
            <p:cNvSpPr txBox="1"/>
            <p:nvPr/>
          </p:nvSpPr>
          <p:spPr>
            <a:xfrm>
              <a:off x="3132831" y="5830683"/>
              <a:ext cx="839245"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Power BI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Desktop</a:t>
              </a:r>
            </a:p>
          </p:txBody>
        </p:sp>
      </p:grpSp>
      <p:pic>
        <p:nvPicPr>
          <p:cNvPr id="48" name="Picture 47">
            <a:extLst>
              <a:ext uri="{FF2B5EF4-FFF2-40B4-BE49-F238E27FC236}">
                <a16:creationId xmlns:a16="http://schemas.microsoft.com/office/drawing/2014/main" id="{29E3D134-DF48-951D-F061-9733A192AFBD}"/>
              </a:ext>
            </a:extLst>
          </p:cNvPr>
          <p:cNvPicPr>
            <a:picLocks noChangeAspect="1"/>
          </p:cNvPicPr>
          <p:nvPr/>
        </p:nvPicPr>
        <p:blipFill>
          <a:blip r:embed="rId9"/>
          <a:stretch>
            <a:fillRect/>
          </a:stretch>
        </p:blipFill>
        <p:spPr>
          <a:xfrm>
            <a:off x="5121469" y="2457126"/>
            <a:ext cx="1358318" cy="842221"/>
          </a:xfrm>
          <a:prstGeom prst="rect">
            <a:avLst/>
          </a:prstGeom>
        </p:spPr>
      </p:pic>
      <p:pic>
        <p:nvPicPr>
          <p:cNvPr id="50" name="Picture 49">
            <a:extLst>
              <a:ext uri="{FF2B5EF4-FFF2-40B4-BE49-F238E27FC236}">
                <a16:creationId xmlns:a16="http://schemas.microsoft.com/office/drawing/2014/main" id="{755DEE44-925F-3F25-A2FE-08C8D7E756EF}"/>
              </a:ext>
            </a:extLst>
          </p:cNvPr>
          <p:cNvPicPr>
            <a:picLocks noChangeAspect="1"/>
          </p:cNvPicPr>
          <p:nvPr/>
        </p:nvPicPr>
        <p:blipFill>
          <a:blip r:embed="rId10"/>
          <a:stretch>
            <a:fillRect/>
          </a:stretch>
        </p:blipFill>
        <p:spPr>
          <a:xfrm>
            <a:off x="5205500" y="4689779"/>
            <a:ext cx="1420435" cy="1469927"/>
          </a:xfrm>
          <a:prstGeom prst="rect">
            <a:avLst/>
          </a:prstGeom>
        </p:spPr>
      </p:pic>
    </p:spTree>
    <p:extLst>
      <p:ext uri="{BB962C8B-B14F-4D97-AF65-F5344CB8AC3E}">
        <p14:creationId xmlns:p14="http://schemas.microsoft.com/office/powerpoint/2010/main" val="18292945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C8ED4F-4113-4FA6-634B-4D4529DA0418}"/>
              </a:ext>
              <a:ext uri="{C183D7F6-B498-43B3-948B-1728B52AA6E4}">
                <adec:decorative xmlns:adec="http://schemas.microsoft.com/office/drawing/2017/decorative" val="1"/>
              </a:ext>
            </a:extLst>
          </p:cNvPr>
          <p:cNvGrpSpPr/>
          <p:nvPr/>
        </p:nvGrpSpPr>
        <p:grpSpPr>
          <a:xfrm>
            <a:off x="0" y="0"/>
            <a:ext cx="3397949" cy="491147"/>
            <a:chOff x="-2001918" y="3088641"/>
            <a:chExt cx="3397949" cy="491147"/>
          </a:xfrm>
        </p:grpSpPr>
        <p:sp>
          <p:nvSpPr>
            <p:cNvPr id="3" name="Rectangle 2">
              <a:extLst>
                <a:ext uri="{FF2B5EF4-FFF2-40B4-BE49-F238E27FC236}">
                  <a16:creationId xmlns:a16="http://schemas.microsoft.com/office/drawing/2014/main" id="{92BCBB5C-C5F8-C4FA-2B08-907ED1E25B2C}"/>
                </a:ext>
              </a:extLst>
            </p:cNvPr>
            <p:cNvSpPr/>
            <p:nvPr/>
          </p:nvSpPr>
          <p:spPr bwMode="auto">
            <a:xfrm>
              <a:off x="-2001918" y="3088641"/>
              <a:ext cx="3397949" cy="491147"/>
            </a:xfrm>
            <a:prstGeom prst="rect">
              <a:avLst/>
            </a:prstGeom>
            <a:solidFill>
              <a:srgbClr val="E3F7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527E5AC3-889C-F64C-8588-13164881DE97}"/>
                </a:ext>
              </a:extLst>
            </p:cNvPr>
            <p:cNvSpPr txBox="1"/>
            <p:nvPr/>
          </p:nvSpPr>
          <p:spPr>
            <a:xfrm flipH="1">
              <a:off x="-2001918" y="3226492"/>
              <a:ext cx="339794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20" normalizeH="0" baseline="0" noProof="0">
                  <a:ln>
                    <a:noFill/>
                  </a:ln>
                  <a:solidFill>
                    <a:srgbClr val="03574B"/>
                  </a:solidFill>
                  <a:effectLst/>
                  <a:uLnTx/>
                  <a:uFillTx/>
                  <a:latin typeface="Segoe UI"/>
                  <a:ea typeface="Segoe UI Black" panose="020B0A02040204020203" pitchFamily="34" charset="0"/>
                  <a:cs typeface="Segoe UI Semibold" panose="020B0702040204020203" pitchFamily="34" charset="0"/>
                </a:rPr>
                <a:t>COMPUTE</a:t>
              </a:r>
            </a:p>
          </p:txBody>
        </p:sp>
      </p:grpSp>
      <p:sp>
        <p:nvSpPr>
          <p:cNvPr id="15" name="Title 1">
            <a:extLst>
              <a:ext uri="{FF2B5EF4-FFF2-40B4-BE49-F238E27FC236}">
                <a16:creationId xmlns:a16="http://schemas.microsoft.com/office/drawing/2014/main" id="{258ABB1C-9C5E-EF44-92D8-9B8B564B7BC0}"/>
              </a:ext>
            </a:extLst>
          </p:cNvPr>
          <p:cNvSpPr txBox="1">
            <a:spLocks noGrp="1"/>
          </p:cNvSpPr>
          <p:nvPr>
            <p:ph type="title" idx="4294967295"/>
          </p:nvPr>
        </p:nvSpPr>
        <p:spPr>
          <a:xfrm>
            <a:off x="503072" y="730832"/>
            <a:ext cx="9759455"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Translation for existing Power BI Premium per capacity Customers </a:t>
            </a:r>
          </a:p>
        </p:txBody>
      </p:sp>
      <p:sp>
        <p:nvSpPr>
          <p:cNvPr id="42" name="Rounded Rectangle 1">
            <a:extLst>
              <a:ext uri="{FF2B5EF4-FFF2-40B4-BE49-F238E27FC236}">
                <a16:creationId xmlns:a16="http://schemas.microsoft.com/office/drawing/2014/main" id="{65BA579B-2CA0-6BC8-CEFC-FC501A42653F}"/>
              </a:ext>
              <a:ext uri="{C183D7F6-B498-43B3-948B-1728B52AA6E4}">
                <adec:decorative xmlns:adec="http://schemas.microsoft.com/office/drawing/2017/decorative" val="1"/>
              </a:ext>
            </a:extLst>
          </p:cNvPr>
          <p:cNvSpPr/>
          <p:nvPr/>
        </p:nvSpPr>
        <p:spPr bwMode="auto">
          <a:xfrm>
            <a:off x="740256" y="2415113"/>
            <a:ext cx="3291840" cy="3713831"/>
          </a:xfrm>
          <a:prstGeom prst="roundRect">
            <a:avLst>
              <a:gd name="adj" fmla="val 4716"/>
            </a:avLst>
          </a:prstGeom>
          <a:solidFill>
            <a:srgbClr val="FFFFFF"/>
          </a:solidFill>
          <a:ln w="9525" cap="flat" cmpd="sng" algn="ctr">
            <a:noFill/>
            <a:prstDash val="solid"/>
            <a:headEnd type="none" w="med" len="med"/>
            <a:tailEnd type="none" w="med" len="med"/>
          </a:ln>
          <a:effectLst>
            <a:outerShdw blurRad="1524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MX"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4425F39-20FE-05C0-20B3-E77D06A2A0BB}"/>
              </a:ext>
            </a:extLst>
          </p:cNvPr>
          <p:cNvSpPr/>
          <p:nvPr/>
        </p:nvSpPr>
        <p:spPr>
          <a:xfrm>
            <a:off x="731520" y="2570255"/>
            <a:ext cx="3309312" cy="446075"/>
          </a:xfrm>
          <a:prstGeom prst="rect">
            <a:avLst/>
          </a:prstGeom>
          <a:solidFill>
            <a:schemeClr val="bg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117865"/>
                </a:solidFill>
                <a:effectLst/>
                <a:uLnTx/>
                <a:uFillTx/>
                <a:latin typeface="Segoe UI Semibold"/>
                <a:ea typeface="+mn-ea"/>
                <a:cs typeface="Segoe UI" panose="020B0502040204020203" pitchFamily="34" charset="0"/>
              </a:rPr>
              <a:t> Today  </a:t>
            </a:r>
          </a:p>
        </p:txBody>
      </p:sp>
      <p:graphicFrame>
        <p:nvGraphicFramePr>
          <p:cNvPr id="52" name="Table 141">
            <a:extLst>
              <a:ext uri="{FF2B5EF4-FFF2-40B4-BE49-F238E27FC236}">
                <a16:creationId xmlns:a16="http://schemas.microsoft.com/office/drawing/2014/main" id="{218E315D-4BF8-3247-8C8B-EE865CC5C108}"/>
              </a:ext>
            </a:extLst>
          </p:cNvPr>
          <p:cNvGraphicFramePr>
            <a:graphicFrameLocks noGrp="1"/>
          </p:cNvGraphicFramePr>
          <p:nvPr/>
        </p:nvGraphicFramePr>
        <p:xfrm>
          <a:off x="1403321" y="3089853"/>
          <a:ext cx="1965709" cy="2802125"/>
        </p:xfrm>
        <a:graphic>
          <a:graphicData uri="http://schemas.openxmlformats.org/drawingml/2006/table">
            <a:tbl>
              <a:tblPr firstRow="1" bandRow="1"/>
              <a:tblGrid>
                <a:gridCol w="875399">
                  <a:extLst>
                    <a:ext uri="{9D8B030D-6E8A-4147-A177-3AD203B41FA5}">
                      <a16:colId xmlns:a16="http://schemas.microsoft.com/office/drawing/2014/main" val="257570636"/>
                    </a:ext>
                  </a:extLst>
                </a:gridCol>
                <a:gridCol w="1090310">
                  <a:extLst>
                    <a:ext uri="{9D8B030D-6E8A-4147-A177-3AD203B41FA5}">
                      <a16:colId xmlns:a16="http://schemas.microsoft.com/office/drawing/2014/main" val="2786789149"/>
                    </a:ext>
                  </a:extLst>
                </a:gridCol>
              </a:tblGrid>
              <a:tr h="516125">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200">
                          <a:solidFill>
                            <a:srgbClr val="434343"/>
                          </a:solidFill>
                        </a:rPr>
                        <a:t>SKU</a:t>
                      </a: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200">
                          <a:solidFill>
                            <a:srgbClr val="434343"/>
                          </a:solidFill>
                        </a:rPr>
                        <a:t>PBI </a:t>
                      </a:r>
                      <a:r>
                        <a:rPr lang="en-US" sz="1200" err="1">
                          <a:solidFill>
                            <a:srgbClr val="434343"/>
                          </a:solidFill>
                        </a:rPr>
                        <a:t>vCore</a:t>
                      </a:r>
                      <a:endParaRPr lang="en-US" sz="1200">
                        <a:solidFill>
                          <a:srgbClr val="434343"/>
                        </a:solidFill>
                      </a:endParaRP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9441006"/>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P1</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8</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729191"/>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P2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16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2403653"/>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P3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999640"/>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P4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64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893411"/>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P5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128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6871548"/>
                  </a:ext>
                </a:extLst>
              </a:tr>
            </a:tbl>
          </a:graphicData>
        </a:graphic>
      </p:graphicFrame>
      <p:sp>
        <p:nvSpPr>
          <p:cNvPr id="55" name="Isosceles Triangle 5">
            <a:extLst>
              <a:ext uri="{FF2B5EF4-FFF2-40B4-BE49-F238E27FC236}">
                <a16:creationId xmlns:a16="http://schemas.microsoft.com/office/drawing/2014/main" id="{A242D2A6-0D18-F5F0-6C8F-7B09B3C87DEC}"/>
              </a:ext>
              <a:ext uri="{C183D7F6-B498-43B3-948B-1728B52AA6E4}">
                <adec:decorative xmlns:adec="http://schemas.microsoft.com/office/drawing/2017/decorative" val="1"/>
              </a:ext>
            </a:extLst>
          </p:cNvPr>
          <p:cNvSpPr/>
          <p:nvPr/>
        </p:nvSpPr>
        <p:spPr>
          <a:xfrm rot="5400000">
            <a:off x="4076798" y="4375299"/>
            <a:ext cx="423275" cy="231235"/>
          </a:xfrm>
          <a:prstGeom prst="triangle">
            <a:avLst/>
          </a:prstGeom>
          <a:solidFill>
            <a:srgbClr val="117865"/>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3F5">
                  <a:lumMod val="10000"/>
                </a:srgbClr>
              </a:solidFill>
              <a:effectLst/>
              <a:uLnTx/>
              <a:uFillTx/>
              <a:latin typeface="Segoe UI "/>
              <a:ea typeface="+mn-ea"/>
              <a:cs typeface="+mn-cs"/>
            </a:endParaRPr>
          </a:p>
        </p:txBody>
      </p:sp>
      <p:sp>
        <p:nvSpPr>
          <p:cNvPr id="46" name="Rounded Rectangle 5">
            <a:extLst>
              <a:ext uri="{FF2B5EF4-FFF2-40B4-BE49-F238E27FC236}">
                <a16:creationId xmlns:a16="http://schemas.microsoft.com/office/drawing/2014/main" id="{F3D89E57-EC27-EBDA-0C5A-57D462C85594}"/>
              </a:ext>
              <a:ext uri="{C183D7F6-B498-43B3-948B-1728B52AA6E4}">
                <adec:decorative xmlns:adec="http://schemas.microsoft.com/office/drawing/2017/decorative" val="1"/>
              </a:ext>
            </a:extLst>
          </p:cNvPr>
          <p:cNvSpPr/>
          <p:nvPr/>
        </p:nvSpPr>
        <p:spPr bwMode="auto">
          <a:xfrm>
            <a:off x="4570948" y="2410182"/>
            <a:ext cx="3291840" cy="3713831"/>
          </a:xfrm>
          <a:prstGeom prst="roundRect">
            <a:avLst>
              <a:gd name="adj" fmla="val 4716"/>
            </a:avLst>
          </a:prstGeom>
          <a:solidFill>
            <a:srgbClr val="FFFFFF"/>
          </a:solidFill>
          <a:ln w="9525" cap="flat" cmpd="sng" algn="ctr">
            <a:noFill/>
            <a:prstDash val="solid"/>
            <a:headEnd type="none" w="med" len="med"/>
            <a:tailEnd type="none" w="med" len="med"/>
          </a:ln>
          <a:effectLst>
            <a:outerShdw blurRad="1524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MX"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45F48303-B276-7B6D-D696-C360ACF0322E}"/>
              </a:ext>
            </a:extLst>
          </p:cNvPr>
          <p:cNvSpPr/>
          <p:nvPr/>
        </p:nvSpPr>
        <p:spPr>
          <a:xfrm>
            <a:off x="4577612" y="2570255"/>
            <a:ext cx="3291840" cy="446075"/>
          </a:xfrm>
          <a:prstGeom prst="rect">
            <a:avLst/>
          </a:prstGeom>
          <a:solidFill>
            <a:schemeClr val="bg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117865"/>
                </a:solidFill>
                <a:effectLst/>
                <a:uLnTx/>
                <a:uFillTx/>
                <a:latin typeface="Segoe UI Semibold"/>
                <a:ea typeface="+mn-ea"/>
                <a:cs typeface="Segoe UI" panose="020B0502040204020203" pitchFamily="34" charset="0"/>
              </a:rPr>
              <a:t>Microsoft Fabric Public Preview </a:t>
            </a:r>
          </a:p>
        </p:txBody>
      </p:sp>
      <p:graphicFrame>
        <p:nvGraphicFramePr>
          <p:cNvPr id="49" name="Table 141">
            <a:extLst>
              <a:ext uri="{FF2B5EF4-FFF2-40B4-BE49-F238E27FC236}">
                <a16:creationId xmlns:a16="http://schemas.microsoft.com/office/drawing/2014/main" id="{B536CC9C-2932-A9B7-CD5C-128901A1A77E}"/>
              </a:ext>
            </a:extLst>
          </p:cNvPr>
          <p:cNvGraphicFramePr>
            <a:graphicFrameLocks noGrp="1"/>
          </p:cNvGraphicFramePr>
          <p:nvPr/>
        </p:nvGraphicFramePr>
        <p:xfrm>
          <a:off x="5243279" y="3034922"/>
          <a:ext cx="1960506" cy="2792422"/>
        </p:xfrm>
        <a:graphic>
          <a:graphicData uri="http://schemas.openxmlformats.org/drawingml/2006/table">
            <a:tbl>
              <a:tblPr firstRow="1" bandRow="1"/>
              <a:tblGrid>
                <a:gridCol w="873082">
                  <a:extLst>
                    <a:ext uri="{9D8B030D-6E8A-4147-A177-3AD203B41FA5}">
                      <a16:colId xmlns:a16="http://schemas.microsoft.com/office/drawing/2014/main" val="257570636"/>
                    </a:ext>
                  </a:extLst>
                </a:gridCol>
                <a:gridCol w="1087424">
                  <a:extLst>
                    <a:ext uri="{9D8B030D-6E8A-4147-A177-3AD203B41FA5}">
                      <a16:colId xmlns:a16="http://schemas.microsoft.com/office/drawing/2014/main" val="2786789149"/>
                    </a:ext>
                  </a:extLst>
                </a:gridCol>
              </a:tblGrid>
              <a:tr h="50642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200">
                          <a:solidFill>
                            <a:srgbClr val="434343"/>
                          </a:solidFill>
                        </a:rPr>
                        <a:t>SKU</a:t>
                      </a: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algn="ctr" defTabSz="932742" rtl="0" eaLnBrk="1" latinLnBrk="0" hangingPunct="1"/>
                      <a:r>
                        <a:rPr lang="en-US" sz="1200" b="1" kern="1200">
                          <a:solidFill>
                            <a:srgbClr val="434343"/>
                          </a:solidFill>
                          <a:latin typeface="Segoe UI"/>
                          <a:ea typeface="+mn-ea"/>
                          <a:cs typeface="+mn-cs"/>
                        </a:rPr>
                        <a:t>CU</a:t>
                      </a: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9441006"/>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F 64</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32742" rtl="0" eaLnBrk="1" latinLnBrk="0" hangingPunct="1"/>
                      <a:r>
                        <a:rPr lang="en-US" sz="1200" b="0" kern="1200">
                          <a:solidFill>
                            <a:srgbClr val="434343"/>
                          </a:solidFill>
                          <a:latin typeface="Segoe UI"/>
                          <a:ea typeface="+mn-ea"/>
                          <a:cs typeface="+mn-cs"/>
                        </a:rPr>
                        <a:t>64</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729191"/>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F 128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32742" rtl="0" eaLnBrk="1" latinLnBrk="0" hangingPunct="1"/>
                      <a:r>
                        <a:rPr lang="en-US" sz="1200" b="0" kern="1200">
                          <a:solidFill>
                            <a:srgbClr val="434343"/>
                          </a:solidFill>
                          <a:latin typeface="Segoe UI"/>
                          <a:ea typeface="+mn-ea"/>
                          <a:cs typeface="+mn-cs"/>
                        </a:rPr>
                        <a:t>128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2403653"/>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F 256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32742" rtl="0" eaLnBrk="1" latinLnBrk="0" hangingPunct="1"/>
                      <a:r>
                        <a:rPr lang="en-US" sz="1200" b="0" kern="1200">
                          <a:solidFill>
                            <a:srgbClr val="434343"/>
                          </a:solidFill>
                          <a:latin typeface="Segoe UI"/>
                          <a:ea typeface="+mn-ea"/>
                          <a:cs typeface="+mn-cs"/>
                        </a:rPr>
                        <a:t>256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999640"/>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F 512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32742" rtl="0" eaLnBrk="1" latinLnBrk="0" hangingPunct="1"/>
                      <a:r>
                        <a:rPr lang="en-US" sz="1200" b="0" kern="1200">
                          <a:solidFill>
                            <a:srgbClr val="434343"/>
                          </a:solidFill>
                          <a:latin typeface="Segoe UI"/>
                          <a:ea typeface="+mn-ea"/>
                          <a:cs typeface="+mn-cs"/>
                        </a:rPr>
                        <a:t>512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893411"/>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F 1024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32742" rtl="0" eaLnBrk="1" latinLnBrk="0" hangingPunct="1"/>
                      <a:r>
                        <a:rPr lang="en-US" sz="1200" b="0" kern="1200">
                          <a:solidFill>
                            <a:srgbClr val="434343"/>
                          </a:solidFill>
                          <a:latin typeface="Segoe UI"/>
                          <a:ea typeface="+mn-ea"/>
                          <a:cs typeface="+mn-cs"/>
                        </a:rPr>
                        <a:t>1024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6871548"/>
                  </a:ext>
                </a:extLst>
              </a:tr>
            </a:tbl>
          </a:graphicData>
        </a:graphic>
      </p:graphicFrame>
      <p:sp>
        <p:nvSpPr>
          <p:cNvPr id="48" name="Content Placeholder 2">
            <a:extLst>
              <a:ext uri="{FF2B5EF4-FFF2-40B4-BE49-F238E27FC236}">
                <a16:creationId xmlns:a16="http://schemas.microsoft.com/office/drawing/2014/main" id="{D074AA3C-62AC-4E1D-49DC-31563F3A7306}"/>
              </a:ext>
            </a:extLst>
          </p:cNvPr>
          <p:cNvSpPr txBox="1">
            <a:spLocks/>
          </p:cNvSpPr>
          <p:nvPr/>
        </p:nvSpPr>
        <p:spPr>
          <a:xfrm>
            <a:off x="8401640" y="2410182"/>
            <a:ext cx="3175170" cy="4041902"/>
          </a:xfrm>
        </p:spPr>
        <p:txBody>
          <a:bodyPr lIns="91440" tIns="45720" rIns="91440" bIns="45720" anchor="ctr" anchorCtr="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34343"/>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34343"/>
                </a:solidFill>
                <a:effectLst/>
                <a:uLnTx/>
                <a:uFillTx/>
                <a:latin typeface="Segoe UI"/>
                <a:ea typeface="+mn-ea"/>
                <a:cs typeface="+mn-cs"/>
              </a:rPr>
              <a:t>Power BI Premium P SKUs get </a:t>
            </a:r>
            <a:r>
              <a:rPr kumimoji="0" lang="en-US" sz="1400" b="1" i="0" u="none" strike="noStrike" kern="1200" cap="none" spc="0" normalizeH="0" baseline="0" noProof="0">
                <a:ln>
                  <a:noFill/>
                </a:ln>
                <a:solidFill>
                  <a:srgbClr val="434343"/>
                </a:solidFill>
                <a:effectLst/>
                <a:uLnTx/>
                <a:uFillTx/>
                <a:latin typeface="Segoe UI"/>
                <a:ea typeface="+mn-ea"/>
                <a:cs typeface="+mn-cs"/>
              </a:rPr>
              <a:t>access to the full Fabric capabilities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34343"/>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34343"/>
                </a:solidFill>
                <a:effectLst/>
                <a:uLnTx/>
                <a:uFillTx/>
                <a:latin typeface="Segoe UI"/>
                <a:ea typeface="+mn-ea"/>
                <a:cs typeface="Segoe UI"/>
              </a:rPr>
              <a:t>8 CUs are providing the same compute power of 1 Power BI Premium v-core for Power BI workloads. That is, </a:t>
            </a:r>
            <a:r>
              <a:rPr kumimoji="0" lang="en-US" sz="1400" b="1" i="0" u="none" strike="noStrike" kern="1200" cap="none" spc="0" normalizeH="0" baseline="0" noProof="0">
                <a:ln>
                  <a:noFill/>
                </a:ln>
                <a:solidFill>
                  <a:srgbClr val="434343"/>
                </a:solidFill>
                <a:effectLst/>
                <a:uLnTx/>
                <a:uFillTx/>
                <a:latin typeface="Segoe UI"/>
                <a:ea typeface="+mn-ea"/>
                <a:cs typeface="+mn-cs"/>
              </a:rPr>
              <a:t>F64 provides the equivalent compute power of Power BI Premium P1</a:t>
            </a:r>
            <a:endParaRPr kumimoji="0" lang="en-US" sz="1400" b="1" i="0" u="none" strike="noStrike" kern="1200" cap="none" spc="0" normalizeH="0" baseline="0" noProof="0">
              <a:ln>
                <a:noFill/>
              </a:ln>
              <a:solidFill>
                <a:srgbClr val="434343"/>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4218969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B8ACBDC-FC70-7975-23B2-4458510B42DD}"/>
              </a:ext>
            </a:extLst>
          </p:cNvPr>
          <p:cNvSpPr>
            <a:spLocks noGrp="1"/>
          </p:cNvSpPr>
          <p:nvPr>
            <p:ph type="title" idx="4294967295"/>
          </p:nvPr>
        </p:nvSpPr>
        <p:spPr>
          <a:xfrm>
            <a:off x="588263" y="-1055760"/>
            <a:ext cx="11018520" cy="553998"/>
          </a:xfrm>
        </p:spPr>
        <p:txBody>
          <a:bodyPr/>
          <a:lstStyle/>
          <a:p>
            <a:r>
              <a:rPr lang="en-US"/>
              <a:t>Available today: Microsoft Fabric</a:t>
            </a:r>
          </a:p>
        </p:txBody>
      </p:sp>
      <p:sp>
        <p:nvSpPr>
          <p:cNvPr id="11" name="Rounded Rectangle 10" descr="Dark Pattern: Plus dots">
            <a:extLst>
              <a:ext uri="{FF2B5EF4-FFF2-40B4-BE49-F238E27FC236}">
                <a16:creationId xmlns:a16="http://schemas.microsoft.com/office/drawing/2014/main" id="{D45E6A63-F0F1-F1CD-2C89-DA90476D1053}"/>
              </a:ext>
            </a:extLst>
          </p:cNvPr>
          <p:cNvSpPr/>
          <p:nvPr/>
        </p:nvSpPr>
        <p:spPr bwMode="auto">
          <a:xfrm>
            <a:off x="0"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 name="Rectangle: Top Corners Rounded 14" descr="Dark layer front">
            <a:extLst>
              <a:ext uri="{FF2B5EF4-FFF2-40B4-BE49-F238E27FC236}">
                <a16:creationId xmlns:a16="http://schemas.microsoft.com/office/drawing/2014/main" id="{5C0024EF-2709-D1C5-645A-3955D85E30E2}"/>
              </a:ext>
            </a:extLst>
          </p:cNvPr>
          <p:cNvSpPr/>
          <p:nvPr/>
        </p:nvSpPr>
        <p:spPr bwMode="auto">
          <a:xfrm>
            <a:off x="0" y="142252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9" name="Rounded Rectangle 18" descr="Announcing&#10;">
            <a:extLst>
              <a:ext uri="{FF2B5EF4-FFF2-40B4-BE49-F238E27FC236}">
                <a16:creationId xmlns:a16="http://schemas.microsoft.com/office/drawing/2014/main" id="{51C79FEE-4283-415C-F478-35E6F556BAFD}"/>
              </a:ext>
            </a:extLst>
          </p:cNvPr>
          <p:cNvSpPr/>
          <p:nvPr/>
        </p:nvSpPr>
        <p:spPr bwMode="auto">
          <a:xfrm>
            <a:off x="4456304" y="1074131"/>
            <a:ext cx="3279391" cy="696795"/>
          </a:xfrm>
          <a:prstGeom prst="roundRect">
            <a:avLst>
              <a:gd name="adj" fmla="val 50000"/>
            </a:avLst>
          </a:prstGeom>
          <a:gradFill flip="none" rotWithShape="1">
            <a:gsLst>
              <a:gs pos="35000">
                <a:srgbClr val="49C5B1"/>
              </a:gs>
              <a:gs pos="9000">
                <a:srgbClr val="8DE971"/>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altLang="zh-TW" sz="2800" b="0" i="0" u="none" strike="noStrike" kern="1200" cap="none" spc="0" normalizeH="0" baseline="0" noProof="0" dirty="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Key Takeaways</a:t>
            </a:r>
          </a:p>
        </p:txBody>
      </p:sp>
      <p:sp>
        <p:nvSpPr>
          <p:cNvPr id="50" name="monitor" title="Icon of a monitor">
            <a:extLst>
              <a:ext uri="{FF2B5EF4-FFF2-40B4-BE49-F238E27FC236}">
                <a16:creationId xmlns:a16="http://schemas.microsoft.com/office/drawing/2014/main" id="{0C77D74A-EC72-968D-72A1-7260FB3663D2}"/>
              </a:ext>
            </a:extLst>
          </p:cNvPr>
          <p:cNvSpPr>
            <a:spLocks noChangeAspect="1" noEditPoints="1"/>
          </p:cNvSpPr>
          <p:nvPr/>
        </p:nvSpPr>
        <p:spPr bwMode="auto">
          <a:xfrm>
            <a:off x="754893" y="2074917"/>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1" name="Text Placeholder 5">
            <a:extLst>
              <a:ext uri="{FF2B5EF4-FFF2-40B4-BE49-F238E27FC236}">
                <a16:creationId xmlns:a16="http://schemas.microsoft.com/office/drawing/2014/main" id="{69497BD8-7044-443E-78C8-5EE6206E1FCD}"/>
              </a:ext>
            </a:extLst>
          </p:cNvPr>
          <p:cNvSpPr txBox="1">
            <a:spLocks/>
          </p:cNvSpPr>
          <p:nvPr/>
        </p:nvSpPr>
        <p:spPr>
          <a:xfrm>
            <a:off x="1966986" y="2147544"/>
            <a:ext cx="8751814" cy="276999"/>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Its not GA yet… (sign up to Ignite </a:t>
            </a:r>
            <a:r>
              <a:rPr kumimoji="0" lang="en-GB" sz="1600" b="0" i="0" u="none" strike="noStrike" kern="1200" cap="none" spc="0" normalizeH="0" baseline="0" noProof="0" dirty="0">
                <a:ln>
                  <a:noFill/>
                </a:ln>
                <a:effectLst/>
                <a:uLnTx/>
                <a:uFillTx/>
                <a:latin typeface="Segoe UI"/>
                <a:ea typeface="+mn-ea"/>
                <a:cs typeface="Segoe UI" panose="020B0502040204020203" pitchFamily="34" charset="0"/>
              </a:rPr>
              <a:t>😉) : </a:t>
            </a:r>
            <a:r>
              <a:rPr lang="en-GB"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5"/>
              </a:rPr>
              <a:t>https://register.ignite.microsoft.com/</a:t>
            </a:r>
            <a:endParaRPr kumimoji="0" lang="en-US" sz="1600" b="0" i="0" u="none" strike="noStrike" kern="1200" cap="none" spc="0" normalizeH="0" baseline="0" noProof="0" dirty="0">
              <a:ln>
                <a:noFill/>
              </a:ln>
              <a:effectLst/>
              <a:uLnTx/>
              <a:uFillTx/>
              <a:latin typeface="Segoe UI"/>
              <a:ea typeface="+mn-ea"/>
              <a:cs typeface="Segoe UI" panose="020B0502040204020203" pitchFamily="34" charset="0"/>
            </a:endParaRPr>
          </a:p>
        </p:txBody>
      </p:sp>
      <p:sp>
        <p:nvSpPr>
          <p:cNvPr id="53" name="circle" title="Icon of a circle with three smaller circles on it">
            <a:extLst>
              <a:ext uri="{FF2B5EF4-FFF2-40B4-BE49-F238E27FC236}">
                <a16:creationId xmlns:a16="http://schemas.microsoft.com/office/drawing/2014/main" id="{CFE90961-7999-E532-C2C4-88B1C4F42BAF}"/>
              </a:ext>
            </a:extLst>
          </p:cNvPr>
          <p:cNvSpPr>
            <a:spLocks noChangeAspect="1" noEditPoints="1"/>
          </p:cNvSpPr>
          <p:nvPr/>
        </p:nvSpPr>
        <p:spPr bwMode="auto">
          <a:xfrm>
            <a:off x="800613" y="3318883"/>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 name="Text Placeholder 5">
            <a:extLst>
              <a:ext uri="{FF2B5EF4-FFF2-40B4-BE49-F238E27FC236}">
                <a16:creationId xmlns:a16="http://schemas.microsoft.com/office/drawing/2014/main" id="{65CA9700-E1F1-813C-29BF-B08147094FC2}"/>
              </a:ext>
            </a:extLst>
          </p:cNvPr>
          <p:cNvSpPr txBox="1">
            <a:spLocks/>
          </p:cNvSpPr>
          <p:nvPr/>
        </p:nvSpPr>
        <p:spPr>
          <a:xfrm>
            <a:off x="1966986" y="2723087"/>
            <a:ext cx="9351430" cy="572464"/>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742">
              <a:spcBef>
                <a:spcPct val="20000"/>
              </a:spcBef>
              <a:buSzPct val="90000"/>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Roadmap is available : </a:t>
            </a:r>
            <a:r>
              <a:rPr lang="en-GB" sz="1800" u="sng" kern="100" dirty="0">
                <a:solidFill>
                  <a:srgbClr val="467886"/>
                </a:solidFill>
                <a:effectLst/>
                <a:latin typeface="Aptos" panose="020B0004020202020204" pitchFamily="34" charset="0"/>
                <a:ea typeface="Times New Roman" panose="02020603050405020304" pitchFamily="18" charset="0"/>
                <a:cs typeface="Arial" panose="020B0604020202020204" pitchFamily="34" charset="0"/>
                <a:hlinkClick r:id="rId6"/>
              </a:rPr>
              <a:t>Announcing the Fabric Roadmap | Microsoft Fabric Blog | Microsoft Fabric</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effectLst/>
              <a:uLnTx/>
              <a:uFillTx/>
              <a:latin typeface="Segoe UI"/>
              <a:ea typeface="+mn-ea"/>
              <a:cs typeface="Segoe UI" panose="020B0502040204020203" pitchFamily="34" charset="0"/>
            </a:endParaRPr>
          </a:p>
        </p:txBody>
      </p:sp>
      <p:sp>
        <p:nvSpPr>
          <p:cNvPr id="56" name="Page2_E7C3" title="Icon of a document">
            <a:extLst>
              <a:ext uri="{FF2B5EF4-FFF2-40B4-BE49-F238E27FC236}">
                <a16:creationId xmlns:a16="http://schemas.microsoft.com/office/drawing/2014/main" id="{D96D622A-96E1-44DC-6187-53AC53BAA782}"/>
              </a:ext>
            </a:extLst>
          </p:cNvPr>
          <p:cNvSpPr>
            <a:spLocks noChangeAspect="1" noEditPoints="1"/>
          </p:cNvSpPr>
          <p:nvPr/>
        </p:nvSpPr>
        <p:spPr bwMode="auto">
          <a:xfrm>
            <a:off x="837136" y="4666736"/>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57" name="Text Placeholder 5">
            <a:extLst>
              <a:ext uri="{FF2B5EF4-FFF2-40B4-BE49-F238E27FC236}">
                <a16:creationId xmlns:a16="http://schemas.microsoft.com/office/drawing/2014/main" id="{F41F02A4-F4B4-39ED-B801-3B762DA3C9D2}"/>
              </a:ext>
            </a:extLst>
          </p:cNvPr>
          <p:cNvSpPr txBox="1">
            <a:spLocks/>
          </p:cNvSpPr>
          <p:nvPr/>
        </p:nvSpPr>
        <p:spPr>
          <a:xfrm>
            <a:off x="1966986" y="3295551"/>
            <a:ext cx="9047143" cy="24622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dirty="0">
                <a:ln>
                  <a:noFill/>
                </a:ln>
                <a:effectLst/>
                <a:uLnTx/>
                <a:uFillTx/>
                <a:latin typeface="Segoe UI"/>
                <a:ea typeface="+mn-ea"/>
                <a:cs typeface="Segoe UI" panose="020B0502040204020203" pitchFamily="34" charset="0"/>
                <a:hlinkClick r:id="rId7">
                  <a:extLst>
                    <a:ext uri="{A12FA001-AC4F-418D-AE19-62706E023703}">
                      <ahyp:hlinkClr xmlns:ahyp="http://schemas.microsoft.com/office/drawing/2018/hyperlinkcolor" val="tx"/>
                    </a:ext>
                  </a:extLst>
                </a:hlinkClick>
              </a:rPr>
              <a:t>https://aka.ms/fabric-tech-blog</a:t>
            </a: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 </a:t>
            </a:r>
            <a:endParaRPr kumimoji="0" lang="en-US" sz="1600" b="1" i="0" u="none" strike="noStrike" kern="1200" cap="none" spc="0" normalizeH="0" baseline="0" noProof="0" dirty="0">
              <a:ln>
                <a:noFill/>
              </a:ln>
              <a:effectLst/>
              <a:uLnTx/>
              <a:uFillTx/>
              <a:latin typeface="Segoe UI"/>
              <a:ea typeface="+mn-ea"/>
              <a:cs typeface="Segoe UI" panose="020B0502040204020203" pitchFamily="34" charset="0"/>
            </a:endParaRPr>
          </a:p>
        </p:txBody>
      </p:sp>
      <p:sp>
        <p:nvSpPr>
          <p:cNvPr id="60" name="Dictionary_E82D" title="Icon of a book">
            <a:extLst>
              <a:ext uri="{FF2B5EF4-FFF2-40B4-BE49-F238E27FC236}">
                <a16:creationId xmlns:a16="http://schemas.microsoft.com/office/drawing/2014/main" id="{689168A9-97B3-E6D8-2782-24C6EAFFE265}"/>
              </a:ext>
            </a:extLst>
          </p:cNvPr>
          <p:cNvSpPr>
            <a:spLocks noChangeAspect="1" noEditPoints="1"/>
          </p:cNvSpPr>
          <p:nvPr/>
        </p:nvSpPr>
        <p:spPr bwMode="auto">
          <a:xfrm>
            <a:off x="837163" y="6011552"/>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61" name="Text Placeholder 5">
            <a:extLst>
              <a:ext uri="{FF2B5EF4-FFF2-40B4-BE49-F238E27FC236}">
                <a16:creationId xmlns:a16="http://schemas.microsoft.com/office/drawing/2014/main" id="{2BEE368F-A471-74B8-A577-BA198B0C9B83}"/>
              </a:ext>
            </a:extLst>
          </p:cNvPr>
          <p:cNvSpPr txBox="1">
            <a:spLocks/>
          </p:cNvSpPr>
          <p:nvPr/>
        </p:nvSpPr>
        <p:spPr>
          <a:xfrm>
            <a:off x="1966986" y="3891334"/>
            <a:ext cx="8751814" cy="24622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Read the implementation guide: </a:t>
            </a:r>
            <a:r>
              <a:rPr kumimoji="0" lang="en-US" sz="1600" b="0" i="0" u="none" strike="noStrike" kern="1200" cap="none" spc="0" normalizeH="0" baseline="0" noProof="0" dirty="0">
                <a:ln>
                  <a:noFill/>
                </a:ln>
                <a:effectLst/>
                <a:uLnTx/>
                <a:uFillTx/>
                <a:latin typeface="Segoe UI"/>
                <a:ea typeface="+mn-ea"/>
                <a:cs typeface="Segoe UI" panose="020B0502040204020203" pitchFamily="34" charset="0"/>
                <a:hlinkClick r:id="rId8">
                  <a:extLst>
                    <a:ext uri="{A12FA001-AC4F-418D-AE19-62706E023703}">
                      <ahyp:hlinkClr xmlns:ahyp="http://schemas.microsoft.com/office/drawing/2018/hyperlinkcolor" val="tx"/>
                    </a:ext>
                  </a:extLst>
                </a:hlinkClick>
              </a:rPr>
              <a:t>https://aka.ms/Getting-Started-eBook</a:t>
            </a: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 </a:t>
            </a:r>
            <a:endParaRPr kumimoji="0" lang="en-US" sz="1600" b="1" i="0" u="none" strike="noStrike" kern="1200" cap="none" spc="0" normalizeH="0" baseline="0" noProof="0" dirty="0">
              <a:ln>
                <a:noFill/>
              </a:ln>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70338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6B116AB-B28B-B151-1D5C-BE7AC7A4A721}"/>
              </a:ext>
            </a:extLst>
          </p:cNvPr>
          <p:cNvSpPr>
            <a:spLocks noGrp="1"/>
          </p:cNvSpPr>
          <p:nvPr>
            <p:ph type="title"/>
          </p:nvPr>
        </p:nvSpPr>
        <p:spPr>
          <a:xfrm>
            <a:off x="588263" y="-896587"/>
            <a:ext cx="11018520" cy="553998"/>
          </a:xfrm>
        </p:spPr>
        <p:txBody>
          <a:bodyPr/>
          <a:lstStyle/>
          <a:p>
            <a:r>
              <a:rPr lang="en-US"/>
              <a:t>Quote</a:t>
            </a:r>
          </a:p>
        </p:txBody>
      </p:sp>
      <p:sp>
        <p:nvSpPr>
          <p:cNvPr id="4" name="TextBox 3">
            <a:extLst>
              <a:ext uri="{FF2B5EF4-FFF2-40B4-BE49-F238E27FC236}">
                <a16:creationId xmlns:a16="http://schemas.microsoft.com/office/drawing/2014/main" id="{0F0333C5-362E-7EB0-7ACC-DA96BB224C87}"/>
              </a:ext>
            </a:extLst>
          </p:cNvPr>
          <p:cNvSpPr txBox="1"/>
          <p:nvPr/>
        </p:nvSpPr>
        <p:spPr>
          <a:xfrm>
            <a:off x="1250617" y="1414859"/>
            <a:ext cx="8367296" cy="4028282"/>
          </a:xfrm>
          <a:prstGeom prst="rect">
            <a:avLst/>
          </a:prstGeom>
          <a:noFill/>
        </p:spPr>
        <p:txBody>
          <a:bodyPr wrap="square" anchor="ctr">
            <a:spAutoFit/>
          </a:bodyPr>
          <a:lstStyle/>
          <a:p>
            <a:pPr marL="0" marR="0" lvl="0" indent="0" algn="l" defTabSz="914400" rtl="0" eaLnBrk="1" fontAlgn="auto" latinLnBrk="0" hangingPunct="1">
              <a:lnSpc>
                <a:spcPct val="107000"/>
              </a:lnSpc>
              <a:spcBef>
                <a:spcPts val="0"/>
              </a:spcBef>
              <a:spcAft>
                <a:spcPts val="2200"/>
              </a:spcAft>
              <a:buClrTx/>
              <a:buSzTx/>
              <a:buFontTx/>
              <a:buNone/>
              <a:tabLst/>
              <a:defRPr/>
            </a:pPr>
            <a:r>
              <a:rPr kumimoji="0" lang="en-US" sz="4800" b="0" i="0" u="none" strike="noStrike" kern="1200" cap="none" spc="0" normalizeH="0" baseline="0" noProof="0">
                <a:ln>
                  <a:noFill/>
                </a:ln>
                <a:gradFill>
                  <a:gsLst>
                    <a:gs pos="70000">
                      <a:srgbClr val="49C5B1"/>
                    </a:gs>
                    <a:gs pos="0">
                      <a:srgbClr val="8DE971"/>
                    </a:gs>
                  </a:gsLst>
                  <a:path path="circle">
                    <a:fillToRect l="100000" t="100000"/>
                  </a:path>
                </a:gradFill>
                <a:effectLst/>
                <a:uLnTx/>
                <a:uFillTx/>
                <a:latin typeface="Segoe UI Semibold"/>
                <a:ea typeface="+mn-ea"/>
                <a:cs typeface="Segoe UI" panose="020B0502040204020203" pitchFamily="34" charset="0"/>
              </a:rPr>
              <a:t>Simplify, </a:t>
            </a:r>
            <a:br>
              <a:rPr kumimoji="0" lang="en-US" sz="3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br>
            <a:r>
              <a:rPr kumimoji="0" lang="en-US" sz="4800" b="0" i="0" u="none" strike="noStrike" kern="1200" cap="none" spc="-49" normalizeH="0" baseline="0" noProof="0">
                <a:ln w="3175">
                  <a:noFill/>
                </a:ln>
                <a:solidFill>
                  <a:srgbClr val="FFFFFF"/>
                </a:solidFill>
                <a:effectLst/>
                <a:uLnTx/>
                <a:uFillTx/>
                <a:latin typeface="Segoe UI Semibold"/>
                <a:ea typeface="+mn-ea"/>
                <a:cs typeface="Segoe UI" pitchFamily="34" charset="0"/>
              </a:rPr>
              <a:t>I am the Chief Data Officer and don’t want to be the Chief Integration Officer.”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Arial" panose="020B0604020202020204" pitchFamily="34" charset="0"/>
              </a:rPr>
              <a:t>Every CDO, Every Enterprise</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B611533-EF15-747B-B6A1-DF12A4E5A8CA}"/>
              </a:ext>
              <a:ext uri="{C183D7F6-B498-43B3-948B-1728B52AA6E4}">
                <adec:decorative xmlns:adec="http://schemas.microsoft.com/office/drawing/2017/decorative" val="1"/>
              </a:ext>
            </a:extLst>
          </p:cNvPr>
          <p:cNvSpPr txBox="1"/>
          <p:nvPr/>
        </p:nvSpPr>
        <p:spPr>
          <a:xfrm>
            <a:off x="564194" y="1142921"/>
            <a:ext cx="484059" cy="1556645"/>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9600" b="0" i="0" u="none" strike="noStrike" kern="1200" cap="none" spc="0" normalizeH="0" baseline="0" noProof="0">
                <a:ln>
                  <a:noFill/>
                </a:ln>
                <a:gradFill>
                  <a:gsLst>
                    <a:gs pos="70000">
                      <a:srgbClr val="49C5B1"/>
                    </a:gs>
                    <a:gs pos="0">
                      <a:srgbClr val="8DE971"/>
                    </a:gs>
                  </a:gsLst>
                  <a:path path="circle">
                    <a:fillToRect l="100000" t="100000"/>
                  </a:path>
                </a:gradFill>
                <a:effectLst/>
                <a:uLnTx/>
                <a:uFillTx/>
                <a:latin typeface="Segoe UI Semibold"/>
                <a:ea typeface="+mn-ea"/>
                <a:cs typeface="Segoe UI" panose="020B0502040204020203" pitchFamily="34" charset="0"/>
              </a:rPr>
              <a:t>“</a:t>
            </a:r>
          </a:p>
        </p:txBody>
      </p:sp>
    </p:spTree>
    <p:extLst>
      <p:ext uri="{BB962C8B-B14F-4D97-AF65-F5344CB8AC3E}">
        <p14:creationId xmlns:p14="http://schemas.microsoft.com/office/powerpoint/2010/main" val="38223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solidFill>
                  <a:schemeClr val="bg1"/>
                </a:solidFill>
              </a:rPr>
              <a:t>End-to-end tutorials</a:t>
            </a:r>
          </a:p>
        </p:txBody>
      </p:sp>
      <p:sp>
        <p:nvSpPr>
          <p:cNvPr id="3" name="TextBox 2">
            <a:extLst>
              <a:ext uri="{FF2B5EF4-FFF2-40B4-BE49-F238E27FC236}">
                <a16:creationId xmlns:a16="http://schemas.microsoft.com/office/drawing/2014/main" id="{A4F62087-80AB-BD61-3334-F677B6796C75}"/>
              </a:ext>
            </a:extLst>
          </p:cNvPr>
          <p:cNvSpPr txBox="1"/>
          <p:nvPr/>
        </p:nvSpPr>
        <p:spPr>
          <a:xfrm>
            <a:off x="4831400" y="1197620"/>
            <a:ext cx="5695918" cy="446276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rPr>
              <a:t>Lakehouse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ABB9F"/>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https://learn.microsoft.com/en-us/fabric/data-engineering/tutorial-lakehouse-introduction</a:t>
            </a:r>
            <a:endParaRPr kumimoji="0" lang="en-US" sz="1800" b="0" i="0" u="none" strike="noStrike" kern="1200" cap="none" spc="0" normalizeH="0" baseline="0" noProof="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rPr>
              <a:t>Data Science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ABB9F"/>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https://learn.microsoft.com/en-us/fabric/data-science/tutorial-data-science-introduction</a:t>
            </a:r>
            <a:endParaRPr kumimoji="0" lang="en-US" sz="1200" b="0" i="0" u="none" strike="noStrike" kern="1200" cap="none" spc="0" normalizeH="0" baseline="0" noProof="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rPr>
              <a:t>Real-Time Analytics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ABB9F"/>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https://learn.microsoft.com/en-us/fabric/real-time-analytics/tutorial-introduction</a:t>
            </a:r>
            <a:endParaRPr kumimoji="0" lang="en-US" sz="1800" b="0" i="0" u="none" strike="noStrike" kern="1200" cap="none" spc="0" normalizeH="0" baseline="0" noProof="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rPr>
              <a:t>Data warehouse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ABB9F"/>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https://learn.microsoft.com/en-us/fabric/data-warehouse/tutorial-introduction</a:t>
            </a:r>
            <a:endParaRPr kumimoji="0" lang="en-US" sz="1200" b="0" i="0" u="none" strike="noStrike" kern="1200" cap="none" spc="0" normalizeH="0" baseline="0" noProof="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rPr>
              <a:t>Power BI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ABB9F"/>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https://learn.microsoft.com/en-us/power-bi/fundamentals/fabric-get-started</a:t>
            </a:r>
            <a:endParaRPr kumimoji="0" lang="en-US" sz="1200" b="0" i="0" u="none" strike="noStrike" kern="1200" cap="none" spc="0" normalizeH="0" baseline="0" noProof="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rPr>
              <a:t>Data Factory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ABB9F"/>
                </a:solidFill>
                <a:effectLst/>
                <a:uLnTx/>
                <a:uFillTx/>
                <a:latin typeface="Calibri" panose="020F0502020204030204"/>
                <a:ea typeface="+mn-ea"/>
                <a:cs typeface="+mn-cs"/>
                <a:hlinkClick r:id="rId7">
                  <a:extLst>
                    <a:ext uri="{A12FA001-AC4F-418D-AE19-62706E023703}">
                      <ahyp:hlinkClr xmlns:ahyp="http://schemas.microsoft.com/office/drawing/2018/hyperlinkcolor" val="tx"/>
                    </a:ext>
                  </a:extLst>
                </a:hlinkClick>
              </a:rPr>
              <a:t>https://learn.microsoft.com/en-us/fabric/data-factory/tutorial-end-to-end-introduction</a:t>
            </a:r>
            <a:endParaRPr kumimoji="0" lang="en-US" sz="1800" b="0" i="0" u="none" strike="noStrike" kern="1200" cap="none" spc="0" normalizeH="0" baseline="0" noProof="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7770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B8ACBDC-FC70-7975-23B2-4458510B42DD}"/>
              </a:ext>
            </a:extLst>
          </p:cNvPr>
          <p:cNvSpPr>
            <a:spLocks noGrp="1"/>
          </p:cNvSpPr>
          <p:nvPr>
            <p:ph type="title" idx="4294967295"/>
          </p:nvPr>
        </p:nvSpPr>
        <p:spPr>
          <a:xfrm>
            <a:off x="588263" y="-1055760"/>
            <a:ext cx="11018520" cy="553998"/>
          </a:xfrm>
        </p:spPr>
        <p:txBody>
          <a:bodyPr/>
          <a:lstStyle/>
          <a:p>
            <a:r>
              <a:rPr lang="en-US"/>
              <a:t>Available today: Microsoft Fabric</a:t>
            </a:r>
          </a:p>
        </p:txBody>
      </p:sp>
      <p:sp>
        <p:nvSpPr>
          <p:cNvPr id="11" name="Rounded Rectangle 10" descr="Dark Pattern: Plus dots">
            <a:extLst>
              <a:ext uri="{FF2B5EF4-FFF2-40B4-BE49-F238E27FC236}">
                <a16:creationId xmlns:a16="http://schemas.microsoft.com/office/drawing/2014/main" id="{D45E6A63-F0F1-F1CD-2C89-DA90476D1053}"/>
              </a:ext>
            </a:extLst>
          </p:cNvPr>
          <p:cNvSpPr/>
          <p:nvPr/>
        </p:nvSpPr>
        <p:spPr bwMode="auto">
          <a:xfrm>
            <a:off x="0"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 name="Rectangle: Top Corners Rounded 14" descr="Dark layer front">
            <a:extLst>
              <a:ext uri="{FF2B5EF4-FFF2-40B4-BE49-F238E27FC236}">
                <a16:creationId xmlns:a16="http://schemas.microsoft.com/office/drawing/2014/main" id="{5C0024EF-2709-D1C5-645A-3955D85E30E2}"/>
              </a:ext>
            </a:extLst>
          </p:cNvPr>
          <p:cNvSpPr/>
          <p:nvPr/>
        </p:nvSpPr>
        <p:spPr bwMode="auto">
          <a:xfrm>
            <a:off x="0" y="144684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9" name="Rounded Rectangle 18" descr="Announcing&#10;">
            <a:extLst>
              <a:ext uri="{FF2B5EF4-FFF2-40B4-BE49-F238E27FC236}">
                <a16:creationId xmlns:a16="http://schemas.microsoft.com/office/drawing/2014/main" id="{51C79FEE-4283-415C-F478-35E6F556BAFD}"/>
              </a:ext>
            </a:extLst>
          </p:cNvPr>
          <p:cNvSpPr/>
          <p:nvPr/>
        </p:nvSpPr>
        <p:spPr bwMode="auto">
          <a:xfrm>
            <a:off x="4454780" y="1088290"/>
            <a:ext cx="3279391" cy="696795"/>
          </a:xfrm>
          <a:prstGeom prst="roundRect">
            <a:avLst>
              <a:gd name="adj" fmla="val 50000"/>
            </a:avLst>
          </a:prstGeom>
          <a:gradFill flip="none" rotWithShape="1">
            <a:gsLst>
              <a:gs pos="35000">
                <a:srgbClr val="49C5B1"/>
              </a:gs>
              <a:gs pos="9000">
                <a:srgbClr val="8DE971"/>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lvl="0" algn="ctr" fontAlgn="base">
              <a:spcBef>
                <a:spcPct val="0"/>
              </a:spcBef>
              <a:spcAft>
                <a:spcPct val="0"/>
              </a:spcAft>
            </a:pPr>
            <a:r>
              <a:rPr lang="en-GB" sz="2800"/>
              <a:t>Any Questions?</a:t>
            </a:r>
            <a:endParaRPr kumimoji="0" lang="en-CA" sz="28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endParaRPr>
          </a:p>
        </p:txBody>
      </p:sp>
      <p:grpSp>
        <p:nvGrpSpPr>
          <p:cNvPr id="59" name="Group 58" descr="Microsoft Fabric: Link to live digital event at aka.ms/BuildWithAnalytics&#10;">
            <a:extLst>
              <a:ext uri="{FF2B5EF4-FFF2-40B4-BE49-F238E27FC236}">
                <a16:creationId xmlns:a16="http://schemas.microsoft.com/office/drawing/2014/main" id="{5ED91966-D39D-BA34-E07C-3A8A18E36F4F}"/>
              </a:ext>
            </a:extLst>
          </p:cNvPr>
          <p:cNvGrpSpPr/>
          <p:nvPr/>
        </p:nvGrpSpPr>
        <p:grpSpPr>
          <a:xfrm>
            <a:off x="-3048" y="2344229"/>
            <a:ext cx="12195048" cy="3742594"/>
            <a:chOff x="-3048" y="2179310"/>
            <a:chExt cx="12195048" cy="3742594"/>
          </a:xfrm>
        </p:grpSpPr>
        <p:grpSp>
          <p:nvGrpSpPr>
            <p:cNvPr id="7" name="Group 6">
              <a:extLst>
                <a:ext uri="{FF2B5EF4-FFF2-40B4-BE49-F238E27FC236}">
                  <a16:creationId xmlns:a16="http://schemas.microsoft.com/office/drawing/2014/main" id="{EB9589D1-1363-8F6A-6EE1-9DAD039CB7C2}"/>
                </a:ext>
              </a:extLst>
            </p:cNvPr>
            <p:cNvGrpSpPr/>
            <p:nvPr/>
          </p:nvGrpSpPr>
          <p:grpSpPr>
            <a:xfrm>
              <a:off x="1986987" y="4041408"/>
              <a:ext cx="8218026" cy="1880496"/>
              <a:chOff x="2025569" y="2615878"/>
              <a:chExt cx="8218026" cy="1880496"/>
            </a:xfrm>
          </p:grpSpPr>
          <p:sp>
            <p:nvSpPr>
              <p:cNvPr id="4" name="Rounded Rectangle 130">
                <a:extLst>
                  <a:ext uri="{FF2B5EF4-FFF2-40B4-BE49-F238E27FC236}">
                    <a16:creationId xmlns:a16="http://schemas.microsoft.com/office/drawing/2014/main" id="{C47C5864-F9F8-365E-CB3E-CB8B301F57D9}"/>
                  </a:ext>
                </a:extLst>
              </p:cNvPr>
              <p:cNvSpPr/>
              <p:nvPr/>
            </p:nvSpPr>
            <p:spPr>
              <a:xfrm>
                <a:off x="2025569" y="2615878"/>
                <a:ext cx="8218026" cy="1880496"/>
              </a:xfrm>
              <a:prstGeom prst="roundRect">
                <a:avLst>
                  <a:gd name="adj" fmla="val 50000"/>
                </a:avLst>
              </a:prstGeom>
              <a:solidFill>
                <a:srgbClr val="091F2C"/>
              </a:solidFill>
              <a:ln>
                <a:noFill/>
              </a:ln>
              <a:effectLst>
                <a:innerShdw blurRad="195066" dist="63500" dir="13500000">
                  <a:prstClr val="black">
                    <a:alpha val="68000"/>
                  </a:prstClr>
                </a:inn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TextBox 12">
                <a:extLst>
                  <a:ext uri="{FF2B5EF4-FFF2-40B4-BE49-F238E27FC236}">
                    <a16:creationId xmlns:a16="http://schemas.microsoft.com/office/drawing/2014/main" id="{AD1DCD36-963E-3430-676F-8D0E6443EC62}"/>
                  </a:ext>
                </a:extLst>
              </p:cNvPr>
              <p:cNvSpPr txBox="1"/>
              <p:nvPr/>
            </p:nvSpPr>
            <p:spPr>
              <a:xfrm>
                <a:off x="4258698" y="3063684"/>
                <a:ext cx="4827373" cy="984885"/>
              </a:xfrm>
              <a:prstGeom prst="rect">
                <a:avLst/>
              </a:prstGeom>
              <a:noFill/>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cs typeface="Segoe UI Semibold"/>
                  </a:rPr>
                  <a:t>Live digital event</a:t>
                </a:r>
                <a:br>
                  <a:rPr kumimoji="0" lang="en-US" sz="36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br>
                <a:r>
                  <a:rPr kumimoji="0" lang="en-US" sz="2800" b="0" i="0" u="none" strike="noStrike" kern="1200" cap="none" spc="-50" normalizeH="0" baseline="0" noProof="0">
                    <a:ln w="3175">
                      <a:noFill/>
                    </a:ln>
                    <a:solidFill>
                      <a:srgbClr val="49C5B1"/>
                    </a:solidFill>
                    <a:effectLst/>
                    <a:uLnTx/>
                    <a:uFillTx/>
                    <a:latin typeface="Segoe UI"/>
                    <a:ea typeface="+mj-lt"/>
                    <a:cs typeface="Segoe UI Semibold"/>
                    <a:hlinkClick r:id="rId5">
                      <a:extLst>
                        <a:ext uri="{A12FA001-AC4F-418D-AE19-62706E023703}">
                          <ahyp:hlinkClr xmlns:ahyp="http://schemas.microsoft.com/office/drawing/2018/hyperlinkcolor" val="tx"/>
                        </a:ext>
                      </a:extLst>
                    </a:hlinkClick>
                  </a:rPr>
                  <a:t>aka.ms/BuildWithAnalytics</a:t>
                </a:r>
                <a:endParaRPr kumimoji="0" lang="en-US" sz="2800" b="0" i="0" u="none" strike="noStrike" kern="1200" cap="none" spc="-50" normalizeH="0" baseline="0" noProof="0">
                  <a:ln w="3175">
                    <a:noFill/>
                  </a:ln>
                  <a:solidFill>
                    <a:srgbClr val="49C5B1"/>
                  </a:solidFill>
                  <a:effectLst/>
                  <a:uLnTx/>
                  <a:uFillTx/>
                  <a:latin typeface="Segoe UI"/>
                  <a:ea typeface="+mj-lt"/>
                  <a:cs typeface="Segoe UI Semibold"/>
                </a:endParaRPr>
              </a:p>
            </p:txBody>
          </p:sp>
          <p:sp>
            <p:nvSpPr>
              <p:cNvPr id="30" name="Graphic 19">
                <a:extLst>
                  <a:ext uri="{FF2B5EF4-FFF2-40B4-BE49-F238E27FC236}">
                    <a16:creationId xmlns:a16="http://schemas.microsoft.com/office/drawing/2014/main" id="{2087C13C-7F2B-BAD7-D4F5-A1D891AEDC6D}"/>
                  </a:ext>
                </a:extLst>
              </p:cNvPr>
              <p:cNvSpPr>
                <a:spLocks/>
              </p:cNvSpPr>
              <p:nvPr/>
            </p:nvSpPr>
            <p:spPr>
              <a:xfrm>
                <a:off x="2585026" y="3065405"/>
                <a:ext cx="969163" cy="981443"/>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grpSp>
          <p:nvGrpSpPr>
            <p:cNvPr id="15" name="Group 14">
              <a:extLst>
                <a:ext uri="{FF2B5EF4-FFF2-40B4-BE49-F238E27FC236}">
                  <a16:creationId xmlns:a16="http://schemas.microsoft.com/office/drawing/2014/main" id="{78B38171-7B29-F69A-48BD-4009AAF46347}"/>
                </a:ext>
              </a:extLst>
            </p:cNvPr>
            <p:cNvGrpSpPr/>
            <p:nvPr/>
          </p:nvGrpSpPr>
          <p:grpSpPr>
            <a:xfrm>
              <a:off x="-3048" y="2179310"/>
              <a:ext cx="12195048" cy="1500631"/>
              <a:chOff x="-3048" y="2179310"/>
              <a:chExt cx="12195048" cy="1500631"/>
            </a:xfrm>
          </p:grpSpPr>
          <p:pic>
            <p:nvPicPr>
              <p:cNvPr id="9" name="Picture 8" descr="Icon&#10;&#10;Description automatically generated">
                <a:extLst>
                  <a:ext uri="{FF2B5EF4-FFF2-40B4-BE49-F238E27FC236}">
                    <a16:creationId xmlns:a16="http://schemas.microsoft.com/office/drawing/2014/main" id="{43D850A6-8170-5E61-E0EF-7AA3DE8606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7218" y="2179310"/>
                <a:ext cx="795682" cy="795682"/>
              </a:xfrm>
              <a:prstGeom prst="rect">
                <a:avLst/>
              </a:prstGeom>
            </p:spPr>
          </p:pic>
          <p:sp>
            <p:nvSpPr>
              <p:cNvPr id="12" name="Title 1">
                <a:extLst>
                  <a:ext uri="{FF2B5EF4-FFF2-40B4-BE49-F238E27FC236}">
                    <a16:creationId xmlns:a16="http://schemas.microsoft.com/office/drawing/2014/main" id="{AA3FF172-3322-569A-5908-36AEB4F5AD56}"/>
                  </a:ext>
                </a:extLst>
              </p:cNvPr>
              <p:cNvSpPr txBox="1">
                <a:spLocks/>
              </p:cNvSpPr>
              <p:nvPr/>
            </p:nvSpPr>
            <p:spPr>
              <a:xfrm>
                <a:off x="-3048" y="3064388"/>
                <a:ext cx="12195048" cy="61555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0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grpSp>
      </p:grpSp>
    </p:spTree>
    <p:extLst>
      <p:ext uri="{BB962C8B-B14F-4D97-AF65-F5344CB8AC3E}">
        <p14:creationId xmlns:p14="http://schemas.microsoft.com/office/powerpoint/2010/main" val="42597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42" presetClass="path" presetSubtype="0" decel="50000" fill="hold" nodeType="withEffect">
                                  <p:stCondLst>
                                    <p:cond delay="0"/>
                                  </p:stCondLst>
                                  <p:childTnLst>
                                    <p:animMotion origin="layout" path="M -0.01745 0.00093 L 0.00091 0.00093 " pathEditMode="relative" rAng="0" ptsTypes="AA">
                                      <p:cBhvr>
                                        <p:cTn id="21" dur="500" fill="hold"/>
                                        <p:tgtEl>
                                          <p:spTgt spid="59"/>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6EF17481-CBF5-ED0E-8C4B-3F4517C7BC43}"/>
              </a:ext>
            </a:extLst>
          </p:cNvPr>
          <p:cNvSpPr>
            <a:spLocks noGrp="1"/>
          </p:cNvSpPr>
          <p:nvPr>
            <p:ph type="title" idx="4294967295"/>
          </p:nvPr>
        </p:nvSpPr>
        <p:spPr>
          <a:xfrm>
            <a:off x="588263" y="-965573"/>
            <a:ext cx="11018520" cy="553998"/>
          </a:xfrm>
        </p:spPr>
        <p:txBody>
          <a:bodyPr/>
          <a:lstStyle/>
          <a:p>
            <a:r>
              <a:rPr lang="en-US"/>
              <a:t>Announcing Microsoft</a:t>
            </a:r>
            <a:r>
              <a:rPr lang="en-US" baseline="0"/>
              <a:t> Fabric</a:t>
            </a:r>
            <a:endParaRPr lang="en-US"/>
          </a:p>
        </p:txBody>
      </p:sp>
      <p:sp>
        <p:nvSpPr>
          <p:cNvPr id="4" name="Rounded Rectangle 3">
            <a:extLst>
              <a:ext uri="{FF2B5EF4-FFF2-40B4-BE49-F238E27FC236}">
                <a16:creationId xmlns:a16="http://schemas.microsoft.com/office/drawing/2014/main" id="{F17FDB3C-98C9-14BA-A119-D6DD5EA00E31}"/>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Top Corners Rounded 14">
            <a:extLst>
              <a:ext uri="{FF2B5EF4-FFF2-40B4-BE49-F238E27FC236}">
                <a16:creationId xmlns:a16="http://schemas.microsoft.com/office/drawing/2014/main" id="{EAE1B4A5-E1F7-88DC-45C8-D04A84EDF840}"/>
              </a:ext>
              <a:ext uri="{C183D7F6-B498-43B3-948B-1728B52AA6E4}">
                <adec:decorative xmlns:adec="http://schemas.microsoft.com/office/drawing/2017/decorative" val="1"/>
              </a:ext>
            </a:extLst>
          </p:cNvPr>
          <p:cNvSpPr/>
          <p:nvPr/>
        </p:nvSpPr>
        <p:spPr bwMode="auto">
          <a:xfrm>
            <a:off x="0" y="143668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AC5E8353-6A73-D413-926D-7C4CD581AED1}"/>
              </a:ext>
            </a:extLst>
          </p:cNvPr>
          <p:cNvSpPr txBox="1"/>
          <p:nvPr/>
        </p:nvSpPr>
        <p:spPr>
          <a:xfrm>
            <a:off x="4781394" y="1089616"/>
            <a:ext cx="2629214" cy="696795"/>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UI Variable Text Semibold" pitchFamily="2" charset="0"/>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rPr>
              <a:t>Announcing</a:t>
            </a:r>
          </a:p>
        </p:txBody>
      </p:sp>
      <p:grpSp>
        <p:nvGrpSpPr>
          <p:cNvPr id="2" name="Group 1" descr="Microsoft Fabric">
            <a:extLst>
              <a:ext uri="{FF2B5EF4-FFF2-40B4-BE49-F238E27FC236}">
                <a16:creationId xmlns:a16="http://schemas.microsoft.com/office/drawing/2014/main" id="{EC664EBB-DC52-F29F-8607-CDDC7459164F}"/>
              </a:ext>
            </a:extLst>
          </p:cNvPr>
          <p:cNvGrpSpPr/>
          <p:nvPr/>
        </p:nvGrpSpPr>
        <p:grpSpPr>
          <a:xfrm>
            <a:off x="3317994" y="2512735"/>
            <a:ext cx="5556012" cy="1908049"/>
            <a:chOff x="3317994" y="2512735"/>
            <a:chExt cx="5556012" cy="1908049"/>
          </a:xfrm>
        </p:grpSpPr>
        <p:sp>
          <p:nvSpPr>
            <p:cNvPr id="9" name="Title 6">
              <a:extLst>
                <a:ext uri="{FF2B5EF4-FFF2-40B4-BE49-F238E27FC236}">
                  <a16:creationId xmlns:a16="http://schemas.microsoft.com/office/drawing/2014/main" id="{D0E6EDA3-3E9F-2066-A12C-DEC5F10060A7}"/>
                </a:ext>
              </a:extLst>
            </p:cNvPr>
            <p:cNvSpPr txBox="1">
              <a:spLocks/>
            </p:cNvSpPr>
            <p:nvPr/>
          </p:nvSpPr>
          <p:spPr>
            <a:xfrm>
              <a:off x="3317994" y="3651343"/>
              <a:ext cx="5556012" cy="769441"/>
            </a:xfrm>
            <a:prstGeom prst="rect">
              <a:avLst/>
            </a:prstGeom>
          </p:spPr>
          <p:txBody>
            <a:bodyPr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44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rPr>
                <a:t>Microsoft Fabric</a:t>
              </a:r>
            </a:p>
          </p:txBody>
        </p:sp>
        <p:pic>
          <p:nvPicPr>
            <p:cNvPr id="10" name="Picture 9" descr="Icon&#10;&#10;Description automatically generated">
              <a:extLst>
                <a:ext uri="{FF2B5EF4-FFF2-40B4-BE49-F238E27FC236}">
                  <a16:creationId xmlns:a16="http://schemas.microsoft.com/office/drawing/2014/main" id="{CA8B7A5E-7022-14AC-173B-3231E5749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1938" y="2512735"/>
              <a:ext cx="965076" cy="965072"/>
            </a:xfrm>
            <a:prstGeom prst="rect">
              <a:avLst/>
            </a:prstGeom>
          </p:spPr>
        </p:pic>
      </p:grpSp>
      <p:sp>
        <p:nvSpPr>
          <p:cNvPr id="11" name="Text Placeholder 3">
            <a:extLst>
              <a:ext uri="{FF2B5EF4-FFF2-40B4-BE49-F238E27FC236}">
                <a16:creationId xmlns:a16="http://schemas.microsoft.com/office/drawing/2014/main" id="{A73BEEE9-DE83-C7CB-F399-73452E1EA3AE}"/>
              </a:ext>
            </a:extLst>
          </p:cNvPr>
          <p:cNvSpPr txBox="1">
            <a:spLocks/>
          </p:cNvSpPr>
          <p:nvPr/>
        </p:nvSpPr>
        <p:spPr>
          <a:xfrm>
            <a:off x="552450" y="4439070"/>
            <a:ext cx="11087100" cy="553998"/>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271907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750" fill="hold"/>
                                        <p:tgtEl>
                                          <p:spTgt spid="7"/>
                                        </p:tgtEl>
                                        <p:attrNameLst>
                                          <p:attrName>ppt_x</p:attrName>
                                        </p:attrNameLst>
                                      </p:cBhvr>
                                      <p:tavLst>
                                        <p:tav tm="0">
                                          <p:val>
                                            <p:strVal val="#ppt_x"/>
                                          </p:val>
                                        </p:tav>
                                        <p:tav tm="100000">
                                          <p:val>
                                            <p:strVal val="#ppt_x"/>
                                          </p:val>
                                        </p:tav>
                                      </p:tavLst>
                                    </p:anim>
                                    <p:anim calcmode="lin" valueType="num">
                                      <p:cBhvr additive="base">
                                        <p:cTn id="11" dur="750" fill="hold"/>
                                        <p:tgtEl>
                                          <p:spTgt spid="7"/>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0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42" presetClass="path" presetSubtype="0" decel="100000" fill="hold" nodeType="withEffect">
                                  <p:stCondLst>
                                    <p:cond delay="1000"/>
                                  </p:stCondLst>
                                  <p:childTnLst>
                                    <p:animMotion origin="layout" path="M -2.5E-6 1.11111E-6 L -2.5E-6 0.03542 " pathEditMode="relative" rAng="0" ptsTypes="AA">
                                      <p:cBhvr>
                                        <p:cTn id="20" dur="700" spd="-100000" fill="hold"/>
                                        <p:tgtEl>
                                          <p:spTgt spid="2"/>
                                        </p:tgtEl>
                                        <p:attrNameLst>
                                          <p:attrName>ppt_x</p:attrName>
                                          <p:attrName>ppt_y</p:attrName>
                                        </p:attrNameLst>
                                      </p:cBhvr>
                                      <p:rCtr x="0" y="1759"/>
                                    </p:animMotion>
                                  </p:childTnLst>
                                </p:cTn>
                              </p:par>
                              <p:par>
                                <p:cTn id="21" presetID="10" presetClass="entr" presetSubtype="0" fill="hold" grpId="0" nodeType="withEffect">
                                  <p:stCondLst>
                                    <p:cond delay="11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42" presetClass="path" presetSubtype="0" decel="100000" fill="hold" grpId="1" nodeType="withEffect">
                                  <p:stCondLst>
                                    <p:cond delay="1100"/>
                                  </p:stCondLst>
                                  <p:childTnLst>
                                    <p:animMotion origin="layout" path="M 1.875E-6 2.22222E-6 L 1.875E-6 0.03541 " pathEditMode="relative" rAng="0" ptsTypes="AA">
                                      <p:cBhvr>
                                        <p:cTn id="25"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0AF50C3-1755-8DA3-D11F-D8B6F11E7262}"/>
              </a:ext>
            </a:extLst>
          </p:cNvPr>
          <p:cNvSpPr>
            <a:spLocks noGrp="1"/>
          </p:cNvSpPr>
          <p:nvPr>
            <p:ph type="title" idx="4294967295"/>
          </p:nvPr>
        </p:nvSpPr>
        <p:spPr>
          <a:xfrm>
            <a:off x="588263" y="-922528"/>
            <a:ext cx="11018520" cy="553998"/>
          </a:xfrm>
        </p:spPr>
        <p:txBody>
          <a:bodyPr/>
          <a:lstStyle/>
          <a:p>
            <a:r>
              <a:rPr lang="en-US"/>
              <a:t>Microsoft</a:t>
            </a:r>
            <a:r>
              <a:rPr lang="en-US" baseline="0"/>
              <a:t> Fabric: Data analytics for the era of AI 1/5</a:t>
            </a:r>
            <a:endParaRPr lang="en-US"/>
          </a:p>
        </p:txBody>
      </p:sp>
      <p:pic>
        <p:nvPicPr>
          <p:cNvPr id="6" name="Picture 5">
            <a:extLst>
              <a:ext uri="{FF2B5EF4-FFF2-40B4-BE49-F238E27FC236}">
                <a16:creationId xmlns:a16="http://schemas.microsoft.com/office/drawing/2014/main" id="{C67B66BC-8D59-1700-CB20-EE431B1B160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 uri="{C183D7F6-B498-43B3-948B-1728B52AA6E4}">
                <adec:decorative xmlns:adec="http://schemas.microsoft.com/office/drawing/2017/decorative" val="1"/>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 uri="{C183D7F6-B498-43B3-948B-1728B52AA6E4}">
                <adec:decorative xmlns:adec="http://schemas.microsoft.com/office/drawing/2017/decorative" val="1"/>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3" name="Rounded Rectangle 38">
            <a:extLst>
              <a:ext uri="{FF2B5EF4-FFF2-40B4-BE49-F238E27FC236}">
                <a16:creationId xmlns:a16="http://schemas.microsoft.com/office/drawing/2014/main" id="{9809FC6F-BD2F-0AC3-DDB9-FC3594921F80}"/>
              </a:ext>
              <a:ext uri="{C183D7F6-B498-43B3-948B-1728B52AA6E4}">
                <adec:decorative xmlns:adec="http://schemas.microsoft.com/office/drawing/2017/decorative" val="1"/>
              </a:ext>
            </a:extLst>
          </p:cNvPr>
          <p:cNvSpPr/>
          <p:nvPr/>
        </p:nvSpPr>
        <p:spPr bwMode="auto">
          <a:xfrm>
            <a:off x="609600" y="2023936"/>
            <a:ext cx="10972800" cy="3892770"/>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sp>
        <p:nvSpPr>
          <p:cNvPr id="4" name="!!CAP">
            <a:extLst>
              <a:ext uri="{FF2B5EF4-FFF2-40B4-BE49-F238E27FC236}">
                <a16:creationId xmlns:a16="http://schemas.microsoft.com/office/drawing/2014/main" id="{49670E20-1553-F856-B124-C4E8D1041000}"/>
              </a:ext>
              <a:ext uri="{C183D7F6-B498-43B3-948B-1728B52AA6E4}">
                <adec:decorative xmlns:adec="http://schemas.microsoft.com/office/drawing/2017/decorative" val="1"/>
              </a:ext>
            </a:extLst>
          </p:cNvPr>
          <p:cNvSpPr>
            <a:spLocks/>
          </p:cNvSpPr>
          <p:nvPr/>
        </p:nvSpPr>
        <p:spPr bwMode="auto">
          <a:xfrm>
            <a:off x="880533" y="2315796"/>
            <a:ext cx="10433057"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5" name="Rectangle: Rounded Corners 5">
            <a:extLst>
              <a:ext uri="{FF2B5EF4-FFF2-40B4-BE49-F238E27FC236}">
                <a16:creationId xmlns:a16="http://schemas.microsoft.com/office/drawing/2014/main" id="{D059595B-1BE0-31A9-8590-8E2329AD054E}"/>
              </a:ext>
            </a:extLst>
          </p:cNvPr>
          <p:cNvSpPr>
            <a:spLocks/>
          </p:cNvSpPr>
          <p:nvPr/>
        </p:nvSpPr>
        <p:spPr bwMode="auto">
          <a:xfrm>
            <a:off x="2880789" y="3724100"/>
            <a:ext cx="6432544"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a:rPr>
              <a:t>Complete Analytics Platform</a:t>
            </a:r>
          </a:p>
        </p:txBody>
      </p:sp>
    </p:spTree>
    <p:extLst>
      <p:ext uri="{BB962C8B-B14F-4D97-AF65-F5344CB8AC3E}">
        <p14:creationId xmlns:p14="http://schemas.microsoft.com/office/powerpoint/2010/main" val="302693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50000" fill="hold" grpId="1" nodeType="withEffect">
                                  <p:stCondLst>
                                    <p:cond delay="0"/>
                                  </p:stCondLst>
                                  <p:childTnLst>
                                    <p:animMotion origin="layout" path="M -0.01745 0.00093 L 0.00091 0.00093 " pathEditMode="relative" rAng="0" ptsTypes="AA">
                                      <p:cBhvr>
                                        <p:cTn id="15" dur="500" fill="hold"/>
                                        <p:tgtEl>
                                          <p:spTgt spid="8"/>
                                        </p:tgtEl>
                                        <p:attrNameLst>
                                          <p:attrName>ppt_x</p:attrName>
                                          <p:attrName>ppt_y</p:attrName>
                                        </p:attrNameLst>
                                      </p:cBhvr>
                                      <p:rCtr x="911" y="0"/>
                                    </p:animMotion>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50000" fill="hold" grpId="1" nodeType="withEffect">
                                  <p:stCondLst>
                                    <p:cond delay="0"/>
                                  </p:stCondLst>
                                  <p:childTnLst>
                                    <p:animMotion origin="layout" path="M -0.01745 0.00093 L 0.00091 0.00093 " pathEditMode="relative" rAng="0" ptsTypes="AA">
                                      <p:cBhvr>
                                        <p:cTn id="20" dur="500" fill="hold"/>
                                        <p:tgtEl>
                                          <p:spTgt spid="9"/>
                                        </p:tgtEl>
                                        <p:attrNameLst>
                                          <p:attrName>ppt_x</p:attrName>
                                          <p:attrName>ppt_y</p:attrName>
                                        </p:attrNameLst>
                                      </p:cBhvr>
                                      <p:rCtr x="911" y="0"/>
                                    </p:animMotion>
                                  </p:childTnLst>
                                </p:cTn>
                              </p:par>
                              <p:par>
                                <p:cTn id="21" presetID="10" presetClass="entr" presetSubtype="0" fill="hold" grpId="0" nodeType="withEffect">
                                  <p:stCondLst>
                                    <p:cond delay="2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3" grpId="0" animBg="1"/>
      <p:bldP spid="4"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296E8EB-FF67-63A0-595A-06BE81725915}"/>
              </a:ext>
            </a:extLst>
          </p:cNvPr>
          <p:cNvSpPr txBox="1">
            <a:spLocks noGrp="1"/>
          </p:cNvSpPr>
          <p:nvPr>
            <p:ph type="title" idx="4294967295"/>
          </p:nvPr>
        </p:nvSpPr>
        <p:spPr>
          <a:xfrm>
            <a:off x="588263" y="-922528"/>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Microsoft Fabric: Data analytics for the era of AI 2/5</a:t>
            </a:r>
          </a:p>
        </p:txBody>
      </p:sp>
      <p:pic>
        <p:nvPicPr>
          <p:cNvPr id="6" name="Picture 5">
            <a:extLst>
              <a:ext uri="{FF2B5EF4-FFF2-40B4-BE49-F238E27FC236}">
                <a16:creationId xmlns:a16="http://schemas.microsoft.com/office/drawing/2014/main" id="{C67B66BC-8D59-1700-CB20-EE431B1B160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 uri="{C183D7F6-B498-43B3-948B-1728B52AA6E4}">
                <adec:decorative xmlns:adec="http://schemas.microsoft.com/office/drawing/2017/decorative" val="1"/>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 uri="{C183D7F6-B498-43B3-948B-1728B52AA6E4}">
                <adec:decorative xmlns:adec="http://schemas.microsoft.com/office/drawing/2017/decorative" val="1"/>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11" name="Rounded Rectangle 38">
            <a:extLst>
              <a:ext uri="{FF2B5EF4-FFF2-40B4-BE49-F238E27FC236}">
                <a16:creationId xmlns:a16="http://schemas.microsoft.com/office/drawing/2014/main" id="{7FECCC8D-B330-805F-4F5B-E708921799B3}"/>
              </a:ext>
              <a:ext uri="{C183D7F6-B498-43B3-948B-1728B52AA6E4}">
                <adec:decorative xmlns:adec="http://schemas.microsoft.com/office/drawing/2017/decorative" val="1"/>
              </a:ext>
            </a:extLst>
          </p:cNvPr>
          <p:cNvSpPr/>
          <p:nvPr/>
        </p:nvSpPr>
        <p:spPr bwMode="auto">
          <a:xfrm>
            <a:off x="609600" y="2023936"/>
            <a:ext cx="10972800" cy="3892770"/>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sp>
        <p:nvSpPr>
          <p:cNvPr id="19" name="!!CAP">
            <a:extLst>
              <a:ext uri="{FF2B5EF4-FFF2-40B4-BE49-F238E27FC236}">
                <a16:creationId xmlns:a16="http://schemas.microsoft.com/office/drawing/2014/main" id="{1F3139C2-2605-EF7C-DE93-264BFFA7097B}"/>
              </a:ext>
              <a:ext uri="{C183D7F6-B498-43B3-948B-1728B52AA6E4}">
                <adec:decorative xmlns:adec="http://schemas.microsoft.com/office/drawing/2017/decorative" val="1"/>
              </a:ext>
            </a:extLst>
          </p:cNvPr>
          <p:cNvSpPr>
            <a:spLocks/>
          </p:cNvSpPr>
          <p:nvPr/>
        </p:nvSpPr>
        <p:spPr bwMode="auto">
          <a:xfrm>
            <a:off x="878410" y="2315796"/>
            <a:ext cx="5012027"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 name="!!LCO">
            <a:extLst>
              <a:ext uri="{FF2B5EF4-FFF2-40B4-BE49-F238E27FC236}">
                <a16:creationId xmlns:a16="http://schemas.microsoft.com/office/drawing/2014/main" id="{13D8BBBD-C3CC-A851-3D9A-FC130F8EDEE9}"/>
              </a:ext>
              <a:ext uri="{C183D7F6-B498-43B3-948B-1728B52AA6E4}">
                <adec:decorative xmlns:adec="http://schemas.microsoft.com/office/drawing/2017/decorative" val="1"/>
              </a:ext>
            </a:extLst>
          </p:cNvPr>
          <p:cNvSpPr>
            <a:spLocks/>
          </p:cNvSpPr>
          <p:nvPr/>
        </p:nvSpPr>
        <p:spPr bwMode="auto">
          <a:xfrm>
            <a:off x="6301563" y="2315796"/>
            <a:ext cx="5012027"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Rectangle: Rounded Corners 5">
            <a:extLst>
              <a:ext uri="{FF2B5EF4-FFF2-40B4-BE49-F238E27FC236}">
                <a16:creationId xmlns:a16="http://schemas.microsoft.com/office/drawing/2014/main" id="{C167AA32-4F8F-5DA1-A57F-3DE30D66813D}"/>
              </a:ext>
            </a:extLst>
          </p:cNvPr>
          <p:cNvSpPr>
            <a:spLocks/>
          </p:cNvSpPr>
          <p:nvPr/>
        </p:nvSpPr>
        <p:spPr bwMode="auto">
          <a:xfrm>
            <a:off x="1422153" y="3231658"/>
            <a:ext cx="3924540" cy="14773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a:rPr>
              <a:t>Complete Analytics Platform</a:t>
            </a:r>
          </a:p>
        </p:txBody>
      </p:sp>
      <p:sp>
        <p:nvSpPr>
          <p:cNvPr id="4" name="Rectangle: Rounded Corners 5">
            <a:extLst>
              <a:ext uri="{FF2B5EF4-FFF2-40B4-BE49-F238E27FC236}">
                <a16:creationId xmlns:a16="http://schemas.microsoft.com/office/drawing/2014/main" id="{3BC1B367-DD52-43D8-98D1-F5DAB0F753AB}"/>
              </a:ext>
            </a:extLst>
          </p:cNvPr>
          <p:cNvSpPr>
            <a:spLocks/>
          </p:cNvSpPr>
          <p:nvPr/>
        </p:nvSpPr>
        <p:spPr bwMode="auto">
          <a:xfrm>
            <a:off x="7374627" y="3477878"/>
            <a:ext cx="2865898" cy="9848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a:rPr>
              <a:t>Lake Centric and Open</a:t>
            </a:r>
          </a:p>
        </p:txBody>
      </p:sp>
    </p:spTree>
    <p:extLst>
      <p:ext uri="{BB962C8B-B14F-4D97-AF65-F5344CB8AC3E}">
        <p14:creationId xmlns:p14="http://schemas.microsoft.com/office/powerpoint/2010/main" val="831860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hidden="1">
            <a:extLst>
              <a:ext uri="{FF2B5EF4-FFF2-40B4-BE49-F238E27FC236}">
                <a16:creationId xmlns:a16="http://schemas.microsoft.com/office/drawing/2014/main" id="{48B3D97B-8EB3-8326-B7FC-A075BAA2C348}"/>
              </a:ext>
            </a:extLst>
          </p:cNvPr>
          <p:cNvSpPr txBox="1">
            <a:spLocks noGrp="1"/>
          </p:cNvSpPr>
          <p:nvPr>
            <p:ph type="title" idx="4294967295"/>
          </p:nvPr>
        </p:nvSpPr>
        <p:spPr>
          <a:xfrm>
            <a:off x="588263" y="-922528"/>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Microsoft Fabric: Data analytics for the era of AI 3/5</a:t>
            </a:r>
          </a:p>
        </p:txBody>
      </p:sp>
      <p:pic>
        <p:nvPicPr>
          <p:cNvPr id="6" name="Picture 5">
            <a:extLst>
              <a:ext uri="{FF2B5EF4-FFF2-40B4-BE49-F238E27FC236}">
                <a16:creationId xmlns:a16="http://schemas.microsoft.com/office/drawing/2014/main" id="{C67B66BC-8D59-1700-CB20-EE431B1B160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 uri="{C183D7F6-B498-43B3-948B-1728B52AA6E4}">
                <adec:decorative xmlns:adec="http://schemas.microsoft.com/office/drawing/2017/decorative" val="1"/>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 uri="{C183D7F6-B498-43B3-948B-1728B52AA6E4}">
                <adec:decorative xmlns:adec="http://schemas.microsoft.com/office/drawing/2017/decorative" val="1"/>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2" name="Rounded Rectangle 38">
            <a:extLst>
              <a:ext uri="{FF2B5EF4-FFF2-40B4-BE49-F238E27FC236}">
                <a16:creationId xmlns:a16="http://schemas.microsoft.com/office/drawing/2014/main" id="{0949F587-70A0-7F50-66A3-C3540AA79AE3}"/>
              </a:ext>
              <a:ext uri="{C183D7F6-B498-43B3-948B-1728B52AA6E4}">
                <adec:decorative xmlns:adec="http://schemas.microsoft.com/office/drawing/2017/decorative" val="1"/>
              </a:ext>
            </a:extLst>
          </p:cNvPr>
          <p:cNvSpPr/>
          <p:nvPr/>
        </p:nvSpPr>
        <p:spPr bwMode="auto">
          <a:xfrm>
            <a:off x="609600" y="2023936"/>
            <a:ext cx="10972800" cy="3892770"/>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sp>
        <p:nvSpPr>
          <p:cNvPr id="15" name="!!CAP">
            <a:extLst>
              <a:ext uri="{FF2B5EF4-FFF2-40B4-BE49-F238E27FC236}">
                <a16:creationId xmlns:a16="http://schemas.microsoft.com/office/drawing/2014/main" id="{80094747-E632-34D6-16BC-973B32153461}"/>
              </a:ext>
              <a:ext uri="{C183D7F6-B498-43B3-948B-1728B52AA6E4}">
                <adec:decorative xmlns:adec="http://schemas.microsoft.com/office/drawing/2017/decorative" val="1"/>
              </a:ext>
            </a:extLst>
          </p:cNvPr>
          <p:cNvSpPr>
            <a:spLocks/>
          </p:cNvSpPr>
          <p:nvPr/>
        </p:nvSpPr>
        <p:spPr bwMode="auto">
          <a:xfrm>
            <a:off x="878411" y="2315796"/>
            <a:ext cx="3337990"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LCO">
            <a:extLst>
              <a:ext uri="{FF2B5EF4-FFF2-40B4-BE49-F238E27FC236}">
                <a16:creationId xmlns:a16="http://schemas.microsoft.com/office/drawing/2014/main" id="{F340DEFB-09FC-F454-5287-87383368F18F}"/>
              </a:ext>
              <a:ext uri="{C183D7F6-B498-43B3-948B-1728B52AA6E4}">
                <adec:decorative xmlns:adec="http://schemas.microsoft.com/office/drawing/2017/decorative" val="1"/>
              </a:ext>
            </a:extLst>
          </p:cNvPr>
          <p:cNvSpPr>
            <a:spLocks/>
          </p:cNvSpPr>
          <p:nvPr/>
        </p:nvSpPr>
        <p:spPr bwMode="auto">
          <a:xfrm>
            <a:off x="4427006" y="2315796"/>
            <a:ext cx="3337990"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7" name="!!EEBU">
            <a:extLst>
              <a:ext uri="{FF2B5EF4-FFF2-40B4-BE49-F238E27FC236}">
                <a16:creationId xmlns:a16="http://schemas.microsoft.com/office/drawing/2014/main" id="{27E0AAA7-2D99-2B10-5ED7-7EC283834D72}"/>
              </a:ext>
              <a:ext uri="{C183D7F6-B498-43B3-948B-1728B52AA6E4}">
                <adec:decorative xmlns:adec="http://schemas.microsoft.com/office/drawing/2017/decorative" val="1"/>
              </a:ext>
            </a:extLst>
          </p:cNvPr>
          <p:cNvSpPr>
            <a:spLocks/>
          </p:cNvSpPr>
          <p:nvPr/>
        </p:nvSpPr>
        <p:spPr bwMode="auto">
          <a:xfrm>
            <a:off x="7975600" y="2315796"/>
            <a:ext cx="3337990"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6" name="Rectangle: Rounded Corners 5">
            <a:extLst>
              <a:ext uri="{FF2B5EF4-FFF2-40B4-BE49-F238E27FC236}">
                <a16:creationId xmlns:a16="http://schemas.microsoft.com/office/drawing/2014/main" id="{B0E7DB37-65EF-AC96-1A89-D2E8CB1FC3BC}"/>
              </a:ext>
            </a:extLst>
          </p:cNvPr>
          <p:cNvSpPr>
            <a:spLocks/>
          </p:cNvSpPr>
          <p:nvPr/>
        </p:nvSpPr>
        <p:spPr bwMode="auto">
          <a:xfrm>
            <a:off x="878411" y="3323990"/>
            <a:ext cx="3337990" cy="1292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Segoe UI"/>
              </a:rPr>
              <a:t>Complete Analytics Platform</a:t>
            </a:r>
          </a:p>
        </p:txBody>
      </p:sp>
      <p:sp>
        <p:nvSpPr>
          <p:cNvPr id="14" name="Rectangle: Rounded Corners 5">
            <a:extLst>
              <a:ext uri="{FF2B5EF4-FFF2-40B4-BE49-F238E27FC236}">
                <a16:creationId xmlns:a16="http://schemas.microsoft.com/office/drawing/2014/main" id="{CEC58634-8D4F-0790-0684-52A4CE44FA9F}"/>
              </a:ext>
            </a:extLst>
          </p:cNvPr>
          <p:cNvSpPr>
            <a:spLocks/>
          </p:cNvSpPr>
          <p:nvPr/>
        </p:nvSpPr>
        <p:spPr bwMode="auto">
          <a:xfrm>
            <a:off x="4663052" y="3539434"/>
            <a:ext cx="2865898"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Segoe UI"/>
              </a:rPr>
              <a:t>Lake Centric and Open</a:t>
            </a:r>
          </a:p>
        </p:txBody>
      </p:sp>
      <p:sp>
        <p:nvSpPr>
          <p:cNvPr id="13" name="Rectangle: Rounded Corners 5">
            <a:extLst>
              <a:ext uri="{FF2B5EF4-FFF2-40B4-BE49-F238E27FC236}">
                <a16:creationId xmlns:a16="http://schemas.microsoft.com/office/drawing/2014/main" id="{D8E1D116-81F9-8EBD-6529-CD142EB66744}"/>
              </a:ext>
            </a:extLst>
          </p:cNvPr>
          <p:cNvSpPr>
            <a:spLocks/>
          </p:cNvSpPr>
          <p:nvPr/>
        </p:nvSpPr>
        <p:spPr bwMode="auto">
          <a:xfrm>
            <a:off x="7975601" y="3539434"/>
            <a:ext cx="3337988"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spTree>
    <p:extLst>
      <p:ext uri="{BB962C8B-B14F-4D97-AF65-F5344CB8AC3E}">
        <p14:creationId xmlns:p14="http://schemas.microsoft.com/office/powerpoint/2010/main" val="1416483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hidden="1">
            <a:extLst>
              <a:ext uri="{FF2B5EF4-FFF2-40B4-BE49-F238E27FC236}">
                <a16:creationId xmlns:a16="http://schemas.microsoft.com/office/drawing/2014/main" id="{0E229BBF-84AE-2CF6-44F0-59AF4503C403}"/>
              </a:ext>
            </a:extLst>
          </p:cNvPr>
          <p:cNvSpPr txBox="1">
            <a:spLocks noGrp="1"/>
          </p:cNvSpPr>
          <p:nvPr>
            <p:ph type="title" idx="4294967295"/>
          </p:nvPr>
        </p:nvSpPr>
        <p:spPr>
          <a:xfrm>
            <a:off x="588263" y="-922528"/>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Microsoft Fabric: Data analytics for the era of AI 4/5</a:t>
            </a:r>
          </a:p>
        </p:txBody>
      </p:sp>
      <p:pic>
        <p:nvPicPr>
          <p:cNvPr id="6" name="Picture 5">
            <a:extLst>
              <a:ext uri="{FF2B5EF4-FFF2-40B4-BE49-F238E27FC236}">
                <a16:creationId xmlns:a16="http://schemas.microsoft.com/office/drawing/2014/main" id="{C67B66BC-8D59-1700-CB20-EE431B1B160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 uri="{C183D7F6-B498-43B3-948B-1728B52AA6E4}">
                <adec:decorative xmlns:adec="http://schemas.microsoft.com/office/drawing/2017/decorative" val="1"/>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 uri="{C183D7F6-B498-43B3-948B-1728B52AA6E4}">
                <adec:decorative xmlns:adec="http://schemas.microsoft.com/office/drawing/2017/decorative" val="1"/>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2" name="Rounded Rectangle 38">
            <a:extLst>
              <a:ext uri="{FF2B5EF4-FFF2-40B4-BE49-F238E27FC236}">
                <a16:creationId xmlns:a16="http://schemas.microsoft.com/office/drawing/2014/main" id="{6CC39530-A569-593C-EF2D-3D23A4E2C5CD}"/>
              </a:ext>
              <a:ext uri="{C183D7F6-B498-43B3-948B-1728B52AA6E4}">
                <adec:decorative xmlns:adec="http://schemas.microsoft.com/office/drawing/2017/decorative" val="1"/>
              </a:ext>
            </a:extLst>
          </p:cNvPr>
          <p:cNvSpPr/>
          <p:nvPr/>
        </p:nvSpPr>
        <p:spPr bwMode="auto">
          <a:xfrm>
            <a:off x="609600" y="2023936"/>
            <a:ext cx="10972800" cy="3892770"/>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sp>
        <p:nvSpPr>
          <p:cNvPr id="14" name="!!CAP">
            <a:extLst>
              <a:ext uri="{FF2B5EF4-FFF2-40B4-BE49-F238E27FC236}">
                <a16:creationId xmlns:a16="http://schemas.microsoft.com/office/drawing/2014/main" id="{BA81B5E8-8E0D-6D8D-124A-33F3E8FC2F69}"/>
              </a:ext>
              <a:ext uri="{C183D7F6-B498-43B3-948B-1728B52AA6E4}">
                <adec:decorative xmlns:adec="http://schemas.microsoft.com/office/drawing/2017/decorative" val="1"/>
              </a:ext>
            </a:extLst>
          </p:cNvPr>
          <p:cNvSpPr>
            <a:spLocks/>
          </p:cNvSpPr>
          <p:nvPr/>
        </p:nvSpPr>
        <p:spPr bwMode="auto">
          <a:xfrm>
            <a:off x="87841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LCO">
            <a:extLst>
              <a:ext uri="{FF2B5EF4-FFF2-40B4-BE49-F238E27FC236}">
                <a16:creationId xmlns:a16="http://schemas.microsoft.com/office/drawing/2014/main" id="{CF1C9606-CEF2-85DD-535A-8566DB24D43C}"/>
              </a:ext>
              <a:ext uri="{C183D7F6-B498-43B3-948B-1728B52AA6E4}">
                <adec:decorative xmlns:adec="http://schemas.microsoft.com/office/drawing/2017/decorative" val="1"/>
              </a:ext>
            </a:extLst>
          </p:cNvPr>
          <p:cNvSpPr>
            <a:spLocks/>
          </p:cNvSpPr>
          <p:nvPr/>
        </p:nvSpPr>
        <p:spPr bwMode="auto">
          <a:xfrm>
            <a:off x="353819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5" name="!!EEBU">
            <a:extLst>
              <a:ext uri="{FF2B5EF4-FFF2-40B4-BE49-F238E27FC236}">
                <a16:creationId xmlns:a16="http://schemas.microsoft.com/office/drawing/2014/main" id="{D274C341-F123-6EC1-AD5E-A0E84590FC68}"/>
              </a:ext>
              <a:ext uri="{C183D7F6-B498-43B3-948B-1728B52AA6E4}">
                <adec:decorative xmlns:adec="http://schemas.microsoft.com/office/drawing/2017/decorative" val="1"/>
              </a:ext>
            </a:extLst>
          </p:cNvPr>
          <p:cNvSpPr>
            <a:spLocks/>
          </p:cNvSpPr>
          <p:nvPr/>
        </p:nvSpPr>
        <p:spPr bwMode="auto">
          <a:xfrm>
            <a:off x="619797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3" name="!!AP">
            <a:extLst>
              <a:ext uri="{FF2B5EF4-FFF2-40B4-BE49-F238E27FC236}">
                <a16:creationId xmlns:a16="http://schemas.microsoft.com/office/drawing/2014/main" id="{70800566-5481-AAFA-6147-50840679F3E7}"/>
              </a:ext>
              <a:ext uri="{C183D7F6-B498-43B3-948B-1728B52AA6E4}">
                <adec:decorative xmlns:adec="http://schemas.microsoft.com/office/drawing/2017/decorative" val="1"/>
              </a:ext>
            </a:extLst>
          </p:cNvPr>
          <p:cNvSpPr>
            <a:spLocks/>
          </p:cNvSpPr>
          <p:nvPr/>
        </p:nvSpPr>
        <p:spPr bwMode="auto">
          <a:xfrm>
            <a:off x="8857749"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2" name="Rectangle: Rounded Corners 5">
            <a:extLst>
              <a:ext uri="{FF2B5EF4-FFF2-40B4-BE49-F238E27FC236}">
                <a16:creationId xmlns:a16="http://schemas.microsoft.com/office/drawing/2014/main" id="{45B160A1-40E1-D66B-0FDA-280F9B0CB6CD}"/>
              </a:ext>
            </a:extLst>
          </p:cNvPr>
          <p:cNvSpPr>
            <a:spLocks/>
          </p:cNvSpPr>
          <p:nvPr/>
        </p:nvSpPr>
        <p:spPr bwMode="auto">
          <a:xfrm>
            <a:off x="878410" y="3508656"/>
            <a:ext cx="2455840" cy="9233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Complete Analytics Platform</a:t>
            </a:r>
          </a:p>
        </p:txBody>
      </p:sp>
      <p:sp>
        <p:nvSpPr>
          <p:cNvPr id="21" name="Rectangle: Rounded Corners 5">
            <a:extLst>
              <a:ext uri="{FF2B5EF4-FFF2-40B4-BE49-F238E27FC236}">
                <a16:creationId xmlns:a16="http://schemas.microsoft.com/office/drawing/2014/main" id="{6395C66D-509E-D85E-D3F7-53987B4231C1}"/>
              </a:ext>
            </a:extLst>
          </p:cNvPr>
          <p:cNvSpPr>
            <a:spLocks/>
          </p:cNvSpPr>
          <p:nvPr/>
        </p:nvSpPr>
        <p:spPr bwMode="auto">
          <a:xfrm>
            <a:off x="3538190" y="3662544"/>
            <a:ext cx="2455840"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Lake Centric and Open</a:t>
            </a:r>
          </a:p>
        </p:txBody>
      </p:sp>
      <p:sp>
        <p:nvSpPr>
          <p:cNvPr id="16" name="Rectangle: Rounded Corners 5">
            <a:extLst>
              <a:ext uri="{FF2B5EF4-FFF2-40B4-BE49-F238E27FC236}">
                <a16:creationId xmlns:a16="http://schemas.microsoft.com/office/drawing/2014/main" id="{9293CDBE-A27B-F43C-F169-A4B53E823948}"/>
              </a:ext>
            </a:extLst>
          </p:cNvPr>
          <p:cNvSpPr>
            <a:spLocks/>
          </p:cNvSpPr>
          <p:nvPr/>
        </p:nvSpPr>
        <p:spPr bwMode="auto">
          <a:xfrm>
            <a:off x="6197970" y="3662544"/>
            <a:ext cx="2455841"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sp>
        <p:nvSpPr>
          <p:cNvPr id="18" name="Rectangle: Rounded Corners 5">
            <a:extLst>
              <a:ext uri="{FF2B5EF4-FFF2-40B4-BE49-F238E27FC236}">
                <a16:creationId xmlns:a16="http://schemas.microsoft.com/office/drawing/2014/main" id="{87518674-32F2-007A-C5FB-0026515A01D8}"/>
              </a:ext>
            </a:extLst>
          </p:cNvPr>
          <p:cNvSpPr>
            <a:spLocks/>
          </p:cNvSpPr>
          <p:nvPr/>
        </p:nvSpPr>
        <p:spPr bwMode="auto">
          <a:xfrm>
            <a:off x="8857749" y="3662544"/>
            <a:ext cx="2455840"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000" b="0" i="0" u="none" strike="noStrike" kern="1200" cap="none" spc="0" normalizeH="0" baseline="0" noProof="0">
                <a:ln>
                  <a:noFill/>
                </a:ln>
                <a:solidFill>
                  <a:srgbClr val="FFFFFF"/>
                </a:solidFill>
                <a:effectLst/>
                <a:uLnTx/>
                <a:uFillTx/>
                <a:latin typeface="Segoe UI Semibold"/>
                <a:ea typeface="+mn-ea"/>
                <a:cs typeface="Segoe UI"/>
              </a:rPr>
            </a:br>
            <a:r>
              <a:rPr kumimoji="0" lang="en-US" sz="2000" b="0" i="0" u="none" strike="noStrike" kern="1200" cap="none" spc="0" normalizeH="0" baseline="0" noProof="0">
                <a:ln>
                  <a:noFill/>
                </a:ln>
                <a:solidFill>
                  <a:srgbClr val="FFFFFF"/>
                </a:solidFill>
                <a:effectLst/>
                <a:uLnTx/>
                <a:uFillTx/>
                <a:latin typeface="Segoe UI Semibold"/>
                <a:ea typeface="+mn-ea"/>
                <a:cs typeface="Segoe UI"/>
              </a:rPr>
              <a:t>Powered</a:t>
            </a:r>
          </a:p>
        </p:txBody>
      </p:sp>
    </p:spTree>
    <p:extLst>
      <p:ext uri="{BB962C8B-B14F-4D97-AF65-F5344CB8AC3E}">
        <p14:creationId xmlns:p14="http://schemas.microsoft.com/office/powerpoint/2010/main" val="3671563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23_Data_Fabric.potx" id="{746071EA-FE20-40D2-A1F6-C6B3BC83B8E1}" vid="{48916FDF-32F2-4B22-A0E6-B2E721A44251}"/>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23_Data_Fabric.potx" id="{746071EA-FE20-40D2-A1F6-C6B3BC83B8E1}" vid="{898E82D8-DA3E-43EF-AB64-13BF232B2678}"/>
    </a:ext>
  </a:extLst>
</a:theme>
</file>

<file path=ppt/theme/theme3.xml><?xml version="1.0" encoding="utf-8"?>
<a:theme xmlns:a="http://schemas.openxmlformats.org/drawingml/2006/main" name="1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4.xml><?xml version="1.0" encoding="utf-8"?>
<a:theme xmlns:a="http://schemas.openxmlformats.org/drawingml/2006/main" name="Power BI Template Black">
  <a:themeElements>
    <a:clrScheme name="Custom 6">
      <a:dk1>
        <a:srgbClr val="000000"/>
      </a:dk1>
      <a:lt1>
        <a:srgbClr val="FFFFFF"/>
      </a:lt1>
      <a:dk2>
        <a:srgbClr val="000000"/>
      </a:dk2>
      <a:lt2>
        <a:srgbClr val="E6E6E6"/>
      </a:lt2>
      <a:accent1>
        <a:srgbClr val="F2C811"/>
      </a:accent1>
      <a:accent2>
        <a:srgbClr val="694B16"/>
      </a:accent2>
      <a:accent3>
        <a:srgbClr val="0066FF"/>
      </a:accent3>
      <a:accent4>
        <a:srgbClr val="742774"/>
      </a:accent4>
      <a:accent5>
        <a:srgbClr val="0B556A"/>
      </a:accent5>
      <a:accent6>
        <a:srgbClr val="4CCBED"/>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BI_Template_v01.pptx" id="{43FFE583-A81A-44B6-943B-10A099E2ED1A}" vid="{E10A70CC-8CE8-4B3C-BB65-11EC7B4900C9}"/>
    </a:ext>
  </a:extLst>
</a:theme>
</file>

<file path=ppt/theme/theme5.xml><?xml version="1.0" encoding="utf-8"?>
<a:theme xmlns:a="http://schemas.openxmlformats.org/drawingml/2006/main" name="MASTER - Data and AI">
  <a:themeElements>
    <a:clrScheme name="D&amp;AI">
      <a:dk1>
        <a:srgbClr val="080808"/>
      </a:dk1>
      <a:lt1>
        <a:srgbClr val="FFFFFF"/>
      </a:lt1>
      <a:dk2>
        <a:srgbClr val="243A5E"/>
      </a:dk2>
      <a:lt2>
        <a:srgbClr val="E6E6E6"/>
      </a:lt2>
      <a:accent1>
        <a:srgbClr val="0078D4"/>
      </a:accent1>
      <a:accent2>
        <a:srgbClr val="50E6FF"/>
      </a:accent2>
      <a:accent3>
        <a:srgbClr val="D59DFF"/>
      </a:accent3>
      <a:accent4>
        <a:srgbClr val="FFB900"/>
      </a:accent4>
      <a:accent5>
        <a:srgbClr val="FF9349"/>
      </a:accent5>
      <a:accent6>
        <a:srgbClr val="9BF00B"/>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amp;AI_Master_Template.pptx" id="{BE2C8F27-FB33-4F3E-86E6-E74906145CEB}" vid="{A66184FE-2C3B-49BD-805D-BB7A38CF9347}"/>
    </a:ext>
  </a:extLst>
</a:theme>
</file>

<file path=ppt/theme/theme6.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2" ma:contentTypeDescription="Create a new document." ma:contentTypeScope="" ma:versionID="221de02fecf15ae2faa4b29d3db4f636">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bd7a8d4b6fd7ce948488de381d7b2e3b"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Number xmlns="804751ba-60e0-4191-9865-d7e5284c1d69" xsi:nil="true"/>
    <TaxCatchAll xmlns="230e9df3-be65-4c73-a93b-d1236ebd677e" xsi:nil="true"/>
    <Time xmlns="804751ba-60e0-4191-9865-d7e5284c1d69"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BBEF803-DA0D-4F0A-8FA9-59FFCCF0825C}">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purl.org/dc/terms/"/>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230e9df3-be65-4c73-a93b-d1236ebd677e"/>
    <ds:schemaRef ds:uri="913b567d-4c83-4181-a45c-f04ce7e1b72e"/>
    <ds:schemaRef ds:uri="804751ba-60e0-4191-9865-d7e5284c1d69"/>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Build23_Data_Fabric - Session 1</Template>
  <TotalTime>0</TotalTime>
  <Words>3809</Words>
  <Application>Microsoft Office PowerPoint</Application>
  <PresentationFormat>Widescreen</PresentationFormat>
  <Paragraphs>748</Paragraphs>
  <Slides>41</Slides>
  <Notes>35</Notes>
  <HiddenSlides>0</HiddenSlides>
  <MMClips>2</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41</vt:i4>
      </vt:variant>
    </vt:vector>
  </HeadingPairs>
  <TitlesOfParts>
    <vt:vector size="61" baseType="lpstr">
      <vt:lpstr>Aptos</vt:lpstr>
      <vt:lpstr>Arial</vt:lpstr>
      <vt:lpstr>Arial Black</vt:lpstr>
      <vt:lpstr>Calibri</vt:lpstr>
      <vt:lpstr>Calibri Light</vt:lpstr>
      <vt:lpstr>Consolas</vt:lpstr>
      <vt:lpstr>Segoe UI</vt:lpstr>
      <vt:lpstr>Segoe UI </vt:lpstr>
      <vt:lpstr>Segoe UI Condensed</vt:lpstr>
      <vt:lpstr>Segoe UI Semibold</vt:lpstr>
      <vt:lpstr>Segoe UI Semilight</vt:lpstr>
      <vt:lpstr>Times New Roman</vt:lpstr>
      <vt:lpstr>Wingdings</vt:lpstr>
      <vt:lpstr>Microsoft Build 16:9 Template Light</vt:lpstr>
      <vt:lpstr>Microsoft Build 16:9 Template Dark</vt:lpstr>
      <vt:lpstr>1_Microsoft Build 16:9 Template Dark</vt:lpstr>
      <vt:lpstr>Power BI Template Black</vt:lpstr>
      <vt:lpstr>MASTER - Data and AI</vt:lpstr>
      <vt:lpstr>Section Title Slides</vt:lpstr>
      <vt:lpstr>Body Slides</vt:lpstr>
      <vt:lpstr>Microsoft Fabric</vt:lpstr>
      <vt:lpstr>Microsoft Analytics Portfolio</vt:lpstr>
      <vt:lpstr>Quote</vt:lpstr>
      <vt:lpstr>Quote</vt:lpstr>
      <vt:lpstr>Announcing Microsoft Fabric</vt:lpstr>
      <vt:lpstr>Microsoft Fabric: Data analytics for the era of AI 1/5</vt:lpstr>
      <vt:lpstr>Microsoft Fabric: Data analytics for the era of AI 2/5</vt:lpstr>
      <vt:lpstr>Microsoft Fabric: Data analytics for the era of AI 3/5</vt:lpstr>
      <vt:lpstr>Microsoft Fabric: Data analytics for the era of AI 4/5</vt:lpstr>
      <vt:lpstr>Microsoft Fabric: Data analytics for the era of AI 5/5</vt:lpstr>
      <vt:lpstr>Microsoft Fabric</vt:lpstr>
      <vt:lpstr>Microsoft Fabric: Complete analytics platform</vt:lpstr>
      <vt:lpstr>Microsoft Fabric</vt:lpstr>
      <vt:lpstr>SaaS</vt:lpstr>
      <vt:lpstr>Persona optimized experiences</vt:lpstr>
      <vt:lpstr>Fabric Personas</vt:lpstr>
      <vt:lpstr>Microsoft Fabric: Lake Centric and Open</vt:lpstr>
      <vt:lpstr>OneLake for all Data</vt:lpstr>
      <vt:lpstr>OneLake for all domains</vt:lpstr>
      <vt:lpstr>One copy for all computers</vt:lpstr>
      <vt:lpstr>Shortcuts</vt:lpstr>
      <vt:lpstr>Common analytics scenarios</vt:lpstr>
      <vt:lpstr>Lakehouse scenario</vt:lpstr>
      <vt:lpstr>Data warehouse scenario</vt:lpstr>
      <vt:lpstr>Data science scenario</vt:lpstr>
      <vt:lpstr>Real-time analytics scenario</vt:lpstr>
      <vt:lpstr>Microsoft Fabric: Empower Every Business User</vt:lpstr>
      <vt:lpstr>Announcing Data Activator</vt:lpstr>
      <vt:lpstr>Introducing Data Activator</vt:lpstr>
      <vt:lpstr>Patterns over time</vt:lpstr>
      <vt:lpstr>Microsoft Fabric: AI Powered</vt:lpstr>
      <vt:lpstr>PowerPoint Presentation</vt:lpstr>
      <vt:lpstr>Available now (9th Nov 2023)</vt:lpstr>
      <vt:lpstr>Fabric preview setting</vt:lpstr>
      <vt:lpstr>“Direct Query Mode”</vt:lpstr>
      <vt:lpstr>“Direct Query Mode”</vt:lpstr>
      <vt:lpstr>Developer experiences</vt:lpstr>
      <vt:lpstr>Translation for existing Power BI Premium per capacity Customers </vt:lpstr>
      <vt:lpstr>Available today: Microsoft Fabric</vt:lpstr>
      <vt:lpstr>End-to-end tutorials</vt:lpstr>
      <vt:lpstr>Available today: Microsoft Fabric</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Ian Pike</dc:creator>
  <cp:keywords>Microsoft Build</cp:keywords>
  <dc:description/>
  <cp:lastModifiedBy>Ian Pike</cp:lastModifiedBy>
  <cp:revision>2</cp:revision>
  <cp:lastPrinted>2023-02-15T20:48:24Z</cp:lastPrinted>
  <dcterms:created xsi:type="dcterms:W3CDTF">2023-06-05T20:20:09Z</dcterms:created>
  <dcterms:modified xsi:type="dcterms:W3CDTF">2023-11-09T10:19:56Z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